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41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2" r:id="rId40"/>
  </p:sldIdLst>
  <p:sldSz cx="24384000" cy="13716000"/>
  <p:notesSz cx="6858000" cy="9144000"/>
  <p:embeddedFontLst>
    <p:embeddedFont>
      <p:font typeface="Pretendard Bold" panose="020B0604020202020204" charset="-127"/>
      <p:bold r:id="rId42"/>
    </p:embeddedFont>
    <p:embeddedFont>
      <p:font typeface="Pretendard Light" panose="020B0604020202020204" charset="-127"/>
      <p:regular r:id="rId43"/>
    </p:embeddedFont>
    <p:embeddedFont>
      <p:font typeface="Pretendard Medium" panose="020B0604020202020204" charset="-127"/>
      <p:bold r:id="rId44"/>
    </p:embeddedFont>
    <p:embeddedFont>
      <p:font typeface="Pretendard Regular" panose="020B0604020202020204" charset="-127"/>
      <p:regular r:id="rId45"/>
    </p:embeddedFont>
    <p:embeddedFont>
      <p:font typeface="Pretendard SemiBold" panose="020B0604020202020204" charset="-127"/>
      <p:bold r:id="rId46"/>
    </p:embeddedFont>
    <p:embeddedFont>
      <p:font typeface="맑은 고딕" panose="020B0503020000020004" pitchFamily="34" charset="-127"/>
      <p:regular r:id="rId47"/>
      <p:bold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AD2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928AA7-8FB1-D2DE-E629-486228A93BE8}" v="18" dt="2026-02-26T02:24:57.467"/>
    <p1510:client id="{0D8ED1B9-6A85-FDC3-9134-5B7F2BD0133F}" v="67" dt="2026-02-25T10:24:43.352"/>
    <p1510:client id="{20D2E504-6CC0-2E9A-FF2C-B686FFAEEBA5}" v="3" dt="2026-02-25T08:31:44.797"/>
    <p1510:client id="{33556910-E1EE-F855-7E9D-7CC37B718C42}" v="10" dt="2026-02-25T08:15:13.072"/>
    <p1510:client id="{344465B9-50AE-1D7E-41F8-386D0DA0FDFC}" v="16" dt="2026-02-25T08:30:02.316"/>
    <p1510:client id="{47330385-9EB6-972D-CEC1-9CE8BB409770}" v="16" dt="2026-02-25T14:43:05.678"/>
    <p1510:client id="{56A49586-14F4-E0FD-9B42-1D301F329D32}" v="4" dt="2026-02-25T08:23:52.736"/>
    <p1510:client id="{5FB57843-FC7C-700E-9634-D8133C8BEF96}" v="83" dt="2026-02-25T10:28:48.210"/>
    <p1510:client id="{6A97D42E-B5A2-FF0A-8462-8798B97080B7}" v="10" dt="2026-02-25T10:31:52.569"/>
    <p1510:client id="{6B706615-A7DA-5BA3-F4FF-BA3D619FC172}" v="58" dt="2026-02-25T09:21:39.475"/>
    <p1510:client id="{AD7FEDDF-4125-252B-BEAC-17D3154BA70C}" v="7" dt="2026-02-26T01:13:00.289"/>
    <p1510:client id="{B5B7C49A-A9C2-0981-49D5-E3A6125FF2DE}" v="92" dt="2026-02-26T02:29:32.093"/>
    <p1510:client id="{ECEF612A-9954-8D5F-8C52-70A3E72039E8}" v="124" dt="2026-02-25T23:04:57.1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황선우" userId="S::8ai058@aischool.msai.kr::1f3e8f67-fe02-4b4f-b8ea-9d788781f13c" providerId="AD" clId="Web-{03F677F9-A3B9-217D-8210-7D013E08DBC7}"/>
    <pc:docChg chg="modSld">
      <pc:chgData name="황선우" userId="S::8ai058@aischool.msai.kr::1f3e8f67-fe02-4b4f-b8ea-9d788781f13c" providerId="AD" clId="Web-{03F677F9-A3B9-217D-8210-7D013E08DBC7}" dt="2026-02-25T10:16:42.574" v="10"/>
      <pc:docMkLst>
        <pc:docMk/>
      </pc:docMkLst>
      <pc:sldChg chg="modNotes">
        <pc:chgData name="황선우" userId="S::8ai058@aischool.msai.kr::1f3e8f67-fe02-4b4f-b8ea-9d788781f13c" providerId="AD" clId="Web-{03F677F9-A3B9-217D-8210-7D013E08DBC7}" dt="2026-02-25T10:15:47.198" v="6"/>
        <pc:sldMkLst>
          <pc:docMk/>
          <pc:sldMk cId="0" sldId="268"/>
        </pc:sldMkLst>
      </pc:sldChg>
      <pc:sldChg chg="modNotes">
        <pc:chgData name="황선우" userId="S::8ai058@aischool.msai.kr::1f3e8f67-fe02-4b4f-b8ea-9d788781f13c" providerId="AD" clId="Web-{03F677F9-A3B9-217D-8210-7D013E08DBC7}" dt="2026-02-25T10:16:01.776" v="8"/>
        <pc:sldMkLst>
          <pc:docMk/>
          <pc:sldMk cId="0" sldId="269"/>
        </pc:sldMkLst>
      </pc:sldChg>
      <pc:sldChg chg="modNotes">
        <pc:chgData name="황선우" userId="S::8ai058@aischool.msai.kr::1f3e8f67-fe02-4b4f-b8ea-9d788781f13c" providerId="AD" clId="Web-{03F677F9-A3B9-217D-8210-7D013E08DBC7}" dt="2026-02-25T10:16:42.574" v="10"/>
        <pc:sldMkLst>
          <pc:docMk/>
          <pc:sldMk cId="0" sldId="271"/>
        </pc:sldMkLst>
      </pc:sldChg>
    </pc:docChg>
  </pc:docChgLst>
  <pc:docChgLst>
    <pc:chgData name="황선우" userId="S::8ai058@aischool.msai.kr::1f3e8f67-fe02-4b4f-b8ea-9d788781f13c" providerId="AD" clId="Web-{9B6ECEC0-0B87-C503-B748-A21CC3469E36}"/>
    <pc:docChg chg="modSld">
      <pc:chgData name="황선우" userId="S::8ai058@aischool.msai.kr::1f3e8f67-fe02-4b4f-b8ea-9d788781f13c" providerId="AD" clId="Web-{9B6ECEC0-0B87-C503-B748-A21CC3469E36}" dt="2026-02-25T08:51:57.502" v="25"/>
      <pc:docMkLst>
        <pc:docMk/>
      </pc:docMkLst>
      <pc:sldChg chg="modNotes">
        <pc:chgData name="황선우" userId="S::8ai058@aischool.msai.kr::1f3e8f67-fe02-4b4f-b8ea-9d788781f13c" providerId="AD" clId="Web-{9B6ECEC0-0B87-C503-B748-A21CC3469E36}" dt="2026-02-25T08:48:37.511" v="4"/>
        <pc:sldMkLst>
          <pc:docMk/>
          <pc:sldMk cId="0" sldId="265"/>
        </pc:sldMkLst>
      </pc:sldChg>
      <pc:sldChg chg="modNotes">
        <pc:chgData name="황선우" userId="S::8ai058@aischool.msai.kr::1f3e8f67-fe02-4b4f-b8ea-9d788781f13c" providerId="AD" clId="Web-{9B6ECEC0-0B87-C503-B748-A21CC3469E36}" dt="2026-02-25T08:48:54.761" v="7"/>
        <pc:sldMkLst>
          <pc:docMk/>
          <pc:sldMk cId="0" sldId="266"/>
        </pc:sldMkLst>
      </pc:sldChg>
      <pc:sldChg chg="modNotes">
        <pc:chgData name="황선우" userId="S::8ai058@aischool.msai.kr::1f3e8f67-fe02-4b4f-b8ea-9d788781f13c" providerId="AD" clId="Web-{9B6ECEC0-0B87-C503-B748-A21CC3469E36}" dt="2026-02-25T08:49:17.418" v="10"/>
        <pc:sldMkLst>
          <pc:docMk/>
          <pc:sldMk cId="0" sldId="267"/>
        </pc:sldMkLst>
      </pc:sldChg>
      <pc:sldChg chg="modNotes">
        <pc:chgData name="황선우" userId="S::8ai058@aischool.msai.kr::1f3e8f67-fe02-4b4f-b8ea-9d788781f13c" providerId="AD" clId="Web-{9B6ECEC0-0B87-C503-B748-A21CC3469E36}" dt="2026-02-25T08:49:56.856" v="13"/>
        <pc:sldMkLst>
          <pc:docMk/>
          <pc:sldMk cId="0" sldId="268"/>
        </pc:sldMkLst>
      </pc:sldChg>
      <pc:sldChg chg="modNotes">
        <pc:chgData name="황선우" userId="S::8ai058@aischool.msai.kr::1f3e8f67-fe02-4b4f-b8ea-9d788781f13c" providerId="AD" clId="Web-{9B6ECEC0-0B87-C503-B748-A21CC3469E36}" dt="2026-02-25T08:50:19.075" v="16"/>
        <pc:sldMkLst>
          <pc:docMk/>
          <pc:sldMk cId="0" sldId="269"/>
        </pc:sldMkLst>
      </pc:sldChg>
      <pc:sldChg chg="modNotes">
        <pc:chgData name="황선우" userId="S::8ai058@aischool.msai.kr::1f3e8f67-fe02-4b4f-b8ea-9d788781f13c" providerId="AD" clId="Web-{9B6ECEC0-0B87-C503-B748-A21CC3469E36}" dt="2026-02-25T08:50:48.325" v="19"/>
        <pc:sldMkLst>
          <pc:docMk/>
          <pc:sldMk cId="0" sldId="270"/>
        </pc:sldMkLst>
      </pc:sldChg>
      <pc:sldChg chg="modNotes">
        <pc:chgData name="황선우" userId="S::8ai058@aischool.msai.kr::1f3e8f67-fe02-4b4f-b8ea-9d788781f13c" providerId="AD" clId="Web-{9B6ECEC0-0B87-C503-B748-A21CC3469E36}" dt="2026-02-25T08:51:28.061" v="22"/>
        <pc:sldMkLst>
          <pc:docMk/>
          <pc:sldMk cId="0" sldId="271"/>
        </pc:sldMkLst>
      </pc:sldChg>
      <pc:sldChg chg="modNotes">
        <pc:chgData name="황선우" userId="S::8ai058@aischool.msai.kr::1f3e8f67-fe02-4b4f-b8ea-9d788781f13c" providerId="AD" clId="Web-{9B6ECEC0-0B87-C503-B748-A21CC3469E36}" dt="2026-02-25T08:51:57.502" v="25"/>
        <pc:sldMkLst>
          <pc:docMk/>
          <pc:sldMk cId="0" sldId="272"/>
        </pc:sldMkLst>
      </pc:sldChg>
    </pc:docChg>
  </pc:docChgLst>
  <pc:docChgLst>
    <pc:chgData name="박소현" userId="S::8ai042@aischool.msai.kr::586f6dec-38c0-463d-bc52-94c9c37b2bcf" providerId="AD" clId="Web-{20D2E504-6CC0-2E9A-FF2C-B686FFAEEBA5}"/>
    <pc:docChg chg="modSld">
      <pc:chgData name="박소현" userId="S::8ai042@aischool.msai.kr::586f6dec-38c0-463d-bc52-94c9c37b2bcf" providerId="AD" clId="Web-{20D2E504-6CC0-2E9A-FF2C-B686FFAEEBA5}" dt="2026-02-25T09:06:02.345" v="53"/>
      <pc:docMkLst>
        <pc:docMk/>
      </pc:docMkLst>
      <pc:sldChg chg="modNotes">
        <pc:chgData name="박소현" userId="S::8ai042@aischool.msai.kr::586f6dec-38c0-463d-bc52-94c9c37b2bcf" providerId="AD" clId="Web-{20D2E504-6CC0-2E9A-FF2C-B686FFAEEBA5}" dt="2026-02-25T08:05:47.163" v="2"/>
        <pc:sldMkLst>
          <pc:docMk/>
          <pc:sldMk cId="0" sldId="256"/>
        </pc:sldMkLst>
      </pc:sldChg>
      <pc:sldChg chg="modNotes">
        <pc:chgData name="박소현" userId="S::8ai042@aischool.msai.kr::586f6dec-38c0-463d-bc52-94c9c37b2bcf" providerId="AD" clId="Web-{20D2E504-6CC0-2E9A-FF2C-B686FFAEEBA5}" dt="2026-02-25T08:05:56.664" v="4"/>
        <pc:sldMkLst>
          <pc:docMk/>
          <pc:sldMk cId="0" sldId="257"/>
        </pc:sldMkLst>
      </pc:sldChg>
      <pc:sldChg chg="modNotes">
        <pc:chgData name="박소현" userId="S::8ai042@aischool.msai.kr::586f6dec-38c0-463d-bc52-94c9c37b2bcf" providerId="AD" clId="Web-{20D2E504-6CC0-2E9A-FF2C-B686FFAEEBA5}" dt="2026-02-25T08:06:00.226" v="6"/>
        <pc:sldMkLst>
          <pc:docMk/>
          <pc:sldMk cId="0" sldId="258"/>
        </pc:sldMkLst>
      </pc:sldChg>
      <pc:sldChg chg="modNotes">
        <pc:chgData name="박소현" userId="S::8ai042@aischool.msai.kr::586f6dec-38c0-463d-bc52-94c9c37b2bcf" providerId="AD" clId="Web-{20D2E504-6CC0-2E9A-FF2C-B686FFAEEBA5}" dt="2026-02-25T08:10:24.030" v="47"/>
        <pc:sldMkLst>
          <pc:docMk/>
          <pc:sldMk cId="0" sldId="259"/>
        </pc:sldMkLst>
      </pc:sldChg>
      <pc:sldChg chg="modNotes">
        <pc:chgData name="박소현" userId="S::8ai042@aischool.msai.kr::586f6dec-38c0-463d-bc52-94c9c37b2bcf" providerId="AD" clId="Web-{20D2E504-6CC0-2E9A-FF2C-B686FFAEEBA5}" dt="2026-02-25T08:07:14.557" v="14"/>
        <pc:sldMkLst>
          <pc:docMk/>
          <pc:sldMk cId="0" sldId="260"/>
        </pc:sldMkLst>
      </pc:sldChg>
      <pc:sldChg chg="modNotes">
        <pc:chgData name="박소현" userId="S::8ai042@aischool.msai.kr::586f6dec-38c0-463d-bc52-94c9c37b2bcf" providerId="AD" clId="Web-{20D2E504-6CC0-2E9A-FF2C-B686FFAEEBA5}" dt="2026-02-25T08:07:29.073" v="16"/>
        <pc:sldMkLst>
          <pc:docMk/>
          <pc:sldMk cId="0" sldId="261"/>
        </pc:sldMkLst>
      </pc:sldChg>
      <pc:sldChg chg="modNotes">
        <pc:chgData name="박소현" userId="S::8ai042@aischool.msai.kr::586f6dec-38c0-463d-bc52-94c9c37b2bcf" providerId="AD" clId="Web-{20D2E504-6CC0-2E9A-FF2C-B686FFAEEBA5}" dt="2026-02-25T09:05:52.985" v="51"/>
        <pc:sldMkLst>
          <pc:docMk/>
          <pc:sldMk cId="0" sldId="262"/>
        </pc:sldMkLst>
      </pc:sldChg>
      <pc:sldChg chg="modNotes">
        <pc:chgData name="박소현" userId="S::8ai042@aischool.msai.kr::586f6dec-38c0-463d-bc52-94c9c37b2bcf" providerId="AD" clId="Web-{20D2E504-6CC0-2E9A-FF2C-B686FFAEEBA5}" dt="2026-02-25T08:07:57.511" v="20"/>
        <pc:sldMkLst>
          <pc:docMk/>
          <pc:sldMk cId="0" sldId="263"/>
        </pc:sldMkLst>
      </pc:sldChg>
      <pc:sldChg chg="modNotes">
        <pc:chgData name="박소현" userId="S::8ai042@aischool.msai.kr::586f6dec-38c0-463d-bc52-94c9c37b2bcf" providerId="AD" clId="Web-{20D2E504-6CC0-2E9A-FF2C-B686FFAEEBA5}" dt="2026-02-25T09:06:02.345" v="53"/>
        <pc:sldMkLst>
          <pc:docMk/>
          <pc:sldMk cId="0" sldId="264"/>
        </pc:sldMkLst>
      </pc:sldChg>
      <pc:sldChg chg="modNotes">
        <pc:chgData name="박소현" userId="S::8ai042@aischool.msai.kr::586f6dec-38c0-463d-bc52-94c9c37b2bcf" providerId="AD" clId="Web-{20D2E504-6CC0-2E9A-FF2C-B686FFAEEBA5}" dt="2026-02-25T08:08:08.293" v="24"/>
        <pc:sldMkLst>
          <pc:docMk/>
          <pc:sldMk cId="0" sldId="265"/>
        </pc:sldMkLst>
      </pc:sldChg>
      <pc:sldChg chg="modSp">
        <pc:chgData name="박소현" userId="S::8ai042@aischool.msai.kr::586f6dec-38c0-463d-bc52-94c9c37b2bcf" providerId="AD" clId="Web-{20D2E504-6CC0-2E9A-FF2C-B686FFAEEBA5}" dt="2026-02-25T08:31:44.797" v="49" actId="1076"/>
        <pc:sldMkLst>
          <pc:docMk/>
          <pc:sldMk cId="0" sldId="278"/>
        </pc:sldMkLst>
        <pc:spChg chg="mod">
          <ac:chgData name="박소현" userId="S::8ai042@aischool.msai.kr::586f6dec-38c0-463d-bc52-94c9c37b2bcf" providerId="AD" clId="Web-{20D2E504-6CC0-2E9A-FF2C-B686FFAEEBA5}" dt="2026-02-25T08:31:44.797" v="49" actId="1076"/>
          <ac:spMkLst>
            <pc:docMk/>
            <pc:sldMk cId="0" sldId="278"/>
            <ac:spMk id="9" creationId="{00000000-0000-0000-0000-000000000000}"/>
          </ac:spMkLst>
        </pc:spChg>
        <pc:spChg chg="mod">
          <ac:chgData name="박소현" userId="S::8ai042@aischool.msai.kr::586f6dec-38c0-463d-bc52-94c9c37b2bcf" providerId="AD" clId="Web-{20D2E504-6CC0-2E9A-FF2C-B686FFAEEBA5}" dt="2026-02-25T08:31:38.265" v="48" actId="1076"/>
          <ac:spMkLst>
            <pc:docMk/>
            <pc:sldMk cId="0" sldId="278"/>
            <ac:spMk id="10" creationId="{00000000-0000-0000-0000-000000000000}"/>
          </ac:spMkLst>
        </pc:spChg>
      </pc:sldChg>
    </pc:docChg>
  </pc:docChgLst>
  <pc:docChgLst>
    <pc:chgData name="이예진" userId="S::8ai036@aischool.msai.kr::e167ff05-b837-402d-bb76-03492ac3730c" providerId="AD" clId="Web-{56A49586-14F4-E0FD-9B42-1D301F329D32}"/>
    <pc:docChg chg="modSld">
      <pc:chgData name="이예진" userId="S::8ai036@aischool.msai.kr::e167ff05-b837-402d-bb76-03492ac3730c" providerId="AD" clId="Web-{56A49586-14F4-E0FD-9B42-1D301F329D32}" dt="2026-02-25T08:23:52.736" v="11"/>
      <pc:docMkLst>
        <pc:docMk/>
      </pc:docMkLst>
      <pc:sldChg chg="addSp modSp modMedia addAnim">
        <pc:chgData name="이예진" userId="S::8ai036@aischool.msai.kr::e167ff05-b837-402d-bb76-03492ac3730c" providerId="AD" clId="Web-{56A49586-14F4-E0FD-9B42-1D301F329D32}" dt="2026-02-25T08:23:52.736" v="11"/>
        <pc:sldMkLst>
          <pc:docMk/>
          <pc:sldMk cId="0" sldId="258"/>
        </pc:sldMkLst>
        <pc:picChg chg="add mod">
          <ac:chgData name="이예진" userId="S::8ai036@aischool.msai.kr::e167ff05-b837-402d-bb76-03492ac3730c" providerId="AD" clId="Web-{56A49586-14F4-E0FD-9B42-1D301F329D32}" dt="2026-02-25T08:23:52.736" v="11"/>
          <ac:picMkLst>
            <pc:docMk/>
            <pc:sldMk cId="0" sldId="258"/>
            <ac:picMk id="43" creationId="{A8D7A94F-4FBA-8A7A-8836-7F8A099A9483}"/>
          </ac:picMkLst>
        </pc:picChg>
      </pc:sldChg>
      <pc:sldChg chg="modNotes">
        <pc:chgData name="이예진" userId="S::8ai036@aischool.msai.kr::e167ff05-b837-402d-bb76-03492ac3730c" providerId="AD" clId="Web-{56A49586-14F4-E0FD-9B42-1D301F329D32}" dt="2026-02-25T08:05:44.903" v="1"/>
        <pc:sldMkLst>
          <pc:docMk/>
          <pc:sldMk cId="0" sldId="273"/>
        </pc:sldMkLst>
      </pc:sldChg>
      <pc:sldChg chg="modNotes">
        <pc:chgData name="이예진" userId="S::8ai036@aischool.msai.kr::e167ff05-b837-402d-bb76-03492ac3730c" providerId="AD" clId="Web-{56A49586-14F4-E0FD-9B42-1D301F329D32}" dt="2026-02-25T08:05:57.670" v="3"/>
        <pc:sldMkLst>
          <pc:docMk/>
          <pc:sldMk cId="0" sldId="274"/>
        </pc:sldMkLst>
      </pc:sldChg>
      <pc:sldChg chg="modNotes">
        <pc:chgData name="이예진" userId="S::8ai036@aischool.msai.kr::e167ff05-b837-402d-bb76-03492ac3730c" providerId="AD" clId="Web-{56A49586-14F4-E0FD-9B42-1D301F329D32}" dt="2026-02-25T08:06:45.328" v="5"/>
        <pc:sldMkLst>
          <pc:docMk/>
          <pc:sldMk cId="0" sldId="275"/>
        </pc:sldMkLst>
      </pc:sldChg>
      <pc:sldChg chg="modNotes">
        <pc:chgData name="이예진" userId="S::8ai036@aischool.msai.kr::e167ff05-b837-402d-bb76-03492ac3730c" providerId="AD" clId="Web-{56A49586-14F4-E0FD-9B42-1D301F329D32}" dt="2026-02-25T08:06:57.828" v="7"/>
        <pc:sldMkLst>
          <pc:docMk/>
          <pc:sldMk cId="0" sldId="276"/>
        </pc:sldMkLst>
      </pc:sldChg>
    </pc:docChg>
  </pc:docChgLst>
  <pc:docChgLst>
    <pc:chgData name="이예진" userId="S::8ai036@aischool.msai.kr::e167ff05-b837-402d-bb76-03492ac3730c" providerId="AD" clId="Web-{ECEF612A-9954-8D5F-8C52-70A3E72039E8}"/>
    <pc:docChg chg="modSld">
      <pc:chgData name="이예진" userId="S::8ai036@aischool.msai.kr::e167ff05-b837-402d-bb76-03492ac3730c" providerId="AD" clId="Web-{ECEF612A-9954-8D5F-8C52-70A3E72039E8}" dt="2026-02-25T23:04:56.232" v="287"/>
      <pc:docMkLst>
        <pc:docMk/>
      </pc:docMkLst>
      <pc:sldChg chg="modNotes">
        <pc:chgData name="이예진" userId="S::8ai036@aischool.msai.kr::e167ff05-b837-402d-bb76-03492ac3730c" providerId="AD" clId="Web-{ECEF612A-9954-8D5F-8C52-70A3E72039E8}" dt="2026-02-25T23:04:56.232" v="287"/>
        <pc:sldMkLst>
          <pc:docMk/>
          <pc:sldMk cId="0" sldId="272"/>
        </pc:sldMkLst>
      </pc:sldChg>
      <pc:sldChg chg="modNotes">
        <pc:chgData name="이예진" userId="S::8ai036@aischool.msai.kr::e167ff05-b837-402d-bb76-03492ac3730c" providerId="AD" clId="Web-{ECEF612A-9954-8D5F-8C52-70A3E72039E8}" dt="2026-02-25T23:03:01.914" v="256"/>
        <pc:sldMkLst>
          <pc:docMk/>
          <pc:sldMk cId="0" sldId="273"/>
        </pc:sldMkLst>
      </pc:sldChg>
      <pc:sldChg chg="modNotes">
        <pc:chgData name="이예진" userId="S::8ai036@aischool.msai.kr::e167ff05-b837-402d-bb76-03492ac3730c" providerId="AD" clId="Web-{ECEF612A-9954-8D5F-8C52-70A3E72039E8}" dt="2026-02-25T22:55:31.830" v="134"/>
        <pc:sldMkLst>
          <pc:docMk/>
          <pc:sldMk cId="0" sldId="274"/>
        </pc:sldMkLst>
      </pc:sldChg>
      <pc:sldChg chg="modNotes">
        <pc:chgData name="이예진" userId="S::8ai036@aischool.msai.kr::e167ff05-b837-402d-bb76-03492ac3730c" providerId="AD" clId="Web-{ECEF612A-9954-8D5F-8C52-70A3E72039E8}" dt="2026-02-25T22:57:04.456" v="152"/>
        <pc:sldMkLst>
          <pc:docMk/>
          <pc:sldMk cId="0" sldId="275"/>
        </pc:sldMkLst>
      </pc:sldChg>
      <pc:sldChg chg="addSp delSp modSp modNotes">
        <pc:chgData name="이예진" userId="S::8ai036@aischool.msai.kr::e167ff05-b837-402d-bb76-03492ac3730c" providerId="AD" clId="Web-{ECEF612A-9954-8D5F-8C52-70A3E72039E8}" dt="2026-02-25T23:01:45.648" v="246"/>
        <pc:sldMkLst>
          <pc:docMk/>
          <pc:sldMk cId="0" sldId="276"/>
        </pc:sldMkLst>
        <pc:spChg chg="mod">
          <ac:chgData name="이예진" userId="S::8ai036@aischool.msai.kr::e167ff05-b837-402d-bb76-03492ac3730c" providerId="AD" clId="Web-{ECEF612A-9954-8D5F-8C52-70A3E72039E8}" dt="2026-02-25T21:41:34.972" v="114" actId="1076"/>
          <ac:spMkLst>
            <pc:docMk/>
            <pc:sldMk cId="0" sldId="276"/>
            <ac:spMk id="10" creationId="{00000000-0000-0000-0000-000000000000}"/>
          </ac:spMkLst>
        </pc:spChg>
        <pc:spChg chg="mod">
          <ac:chgData name="이예진" userId="S::8ai036@aischool.msai.kr::e167ff05-b837-402d-bb76-03492ac3730c" providerId="AD" clId="Web-{ECEF612A-9954-8D5F-8C52-70A3E72039E8}" dt="2026-02-25T21:41:56.003" v="117" actId="1076"/>
          <ac:spMkLst>
            <pc:docMk/>
            <pc:sldMk cId="0" sldId="276"/>
            <ac:spMk id="11" creationId="{00000000-0000-0000-0000-000000000000}"/>
          </ac:spMkLst>
        </pc:spChg>
        <pc:spChg chg="mod">
          <ac:chgData name="이예진" userId="S::8ai036@aischool.msai.kr::e167ff05-b837-402d-bb76-03492ac3730c" providerId="AD" clId="Web-{ECEF612A-9954-8D5F-8C52-70A3E72039E8}" dt="2026-02-25T21:30:35.140" v="20" actId="20577"/>
          <ac:spMkLst>
            <pc:docMk/>
            <pc:sldMk cId="0" sldId="276"/>
            <ac:spMk id="12" creationId="{00000000-0000-0000-0000-000000000000}"/>
          </ac:spMkLst>
        </pc:spChg>
        <pc:spChg chg="add del mod">
          <ac:chgData name="이예진" userId="S::8ai036@aischool.msai.kr::e167ff05-b837-402d-bb76-03492ac3730c" providerId="AD" clId="Web-{ECEF612A-9954-8D5F-8C52-70A3E72039E8}" dt="2026-02-25T21:32:23.618" v="25"/>
          <ac:spMkLst>
            <pc:docMk/>
            <pc:sldMk cId="0" sldId="276"/>
            <ac:spMk id="18" creationId="{DE832C6E-92F4-9824-4609-BE93C11A9A16}"/>
          </ac:spMkLst>
        </pc:spChg>
        <pc:spChg chg="add del mod">
          <ac:chgData name="이예진" userId="S::8ai036@aischool.msai.kr::e167ff05-b837-402d-bb76-03492ac3730c" providerId="AD" clId="Web-{ECEF612A-9954-8D5F-8C52-70A3E72039E8}" dt="2026-02-25T21:37:46.543" v="79"/>
          <ac:spMkLst>
            <pc:docMk/>
            <pc:sldMk cId="0" sldId="276"/>
            <ac:spMk id="19" creationId="{35BFE4B6-D868-D7C7-A4A8-89878C9FCE84}"/>
          </ac:spMkLst>
        </pc:spChg>
        <pc:spChg chg="add del mod">
          <ac:chgData name="이예진" userId="S::8ai036@aischool.msai.kr::e167ff05-b837-402d-bb76-03492ac3730c" providerId="AD" clId="Web-{ECEF612A-9954-8D5F-8C52-70A3E72039E8}" dt="2026-02-25T21:37:45.074" v="78"/>
          <ac:spMkLst>
            <pc:docMk/>
            <pc:sldMk cId="0" sldId="276"/>
            <ac:spMk id="21" creationId="{F8A8750F-74F8-31A9-A83D-F41130934527}"/>
          </ac:spMkLst>
        </pc:spChg>
        <pc:spChg chg="add del mod">
          <ac:chgData name="이예진" userId="S::8ai036@aischool.msai.kr::e167ff05-b837-402d-bb76-03492ac3730c" providerId="AD" clId="Web-{ECEF612A-9954-8D5F-8C52-70A3E72039E8}" dt="2026-02-25T21:35:12.019" v="55"/>
          <ac:spMkLst>
            <pc:docMk/>
            <pc:sldMk cId="0" sldId="276"/>
            <ac:spMk id="22" creationId="{3D4B9FFA-52F3-A221-930D-48B7757A8858}"/>
          </ac:spMkLst>
        </pc:spChg>
        <pc:spChg chg="add del mod">
          <ac:chgData name="이예진" userId="S::8ai036@aischool.msai.kr::e167ff05-b837-402d-bb76-03492ac3730c" providerId="AD" clId="Web-{ECEF612A-9954-8D5F-8C52-70A3E72039E8}" dt="2026-02-25T21:37:43.996" v="77"/>
          <ac:spMkLst>
            <pc:docMk/>
            <pc:sldMk cId="0" sldId="276"/>
            <ac:spMk id="23" creationId="{6C37F7B6-13E9-304C-70D0-F5C9518A61C6}"/>
          </ac:spMkLst>
        </pc:spChg>
        <pc:spChg chg="add mod">
          <ac:chgData name="이예진" userId="S::8ai036@aischool.msai.kr::e167ff05-b837-402d-bb76-03492ac3730c" providerId="AD" clId="Web-{ECEF612A-9954-8D5F-8C52-70A3E72039E8}" dt="2026-02-25T21:38:40.576" v="86" actId="688"/>
          <ac:spMkLst>
            <pc:docMk/>
            <pc:sldMk cId="0" sldId="276"/>
            <ac:spMk id="24" creationId="{AEBA81B7-586A-5638-2F87-95F61958BA10}"/>
          </ac:spMkLst>
        </pc:spChg>
        <pc:spChg chg="add del mod">
          <ac:chgData name="이예진" userId="S::8ai036@aischool.msai.kr::e167ff05-b837-402d-bb76-03492ac3730c" providerId="AD" clId="Web-{ECEF612A-9954-8D5F-8C52-70A3E72039E8}" dt="2026-02-25T21:39:40.016" v="100"/>
          <ac:spMkLst>
            <pc:docMk/>
            <pc:sldMk cId="0" sldId="276"/>
            <ac:spMk id="25" creationId="{E9916B7B-4D49-CEA1-24DF-D16E90DFBB8E}"/>
          </ac:spMkLst>
        </pc:spChg>
        <pc:spChg chg="add del">
          <ac:chgData name="이예진" userId="S::8ai036@aischool.msai.kr::e167ff05-b837-402d-bb76-03492ac3730c" providerId="AD" clId="Web-{ECEF612A-9954-8D5F-8C52-70A3E72039E8}" dt="2026-02-25T21:39:50.016" v="102"/>
          <ac:spMkLst>
            <pc:docMk/>
            <pc:sldMk cId="0" sldId="276"/>
            <ac:spMk id="26" creationId="{EBD96D3C-1E76-3B5C-667D-971E49DD191C}"/>
          </ac:spMkLst>
        </pc:spChg>
        <pc:spChg chg="add mod">
          <ac:chgData name="이예진" userId="S::8ai036@aischool.msai.kr::e167ff05-b837-402d-bb76-03492ac3730c" providerId="AD" clId="Web-{ECEF612A-9954-8D5F-8C52-70A3E72039E8}" dt="2026-02-25T21:40:30.314" v="108" actId="1076"/>
          <ac:spMkLst>
            <pc:docMk/>
            <pc:sldMk cId="0" sldId="276"/>
            <ac:spMk id="27" creationId="{FD0B10CF-F8E4-F944-ED87-04E574D64D3F}"/>
          </ac:spMkLst>
        </pc:spChg>
        <pc:spChg chg="add mod">
          <ac:chgData name="이예진" userId="S::8ai036@aischool.msai.kr::e167ff05-b837-402d-bb76-03492ac3730c" providerId="AD" clId="Web-{ECEF612A-9954-8D5F-8C52-70A3E72039E8}" dt="2026-02-25T21:41:03.705" v="113" actId="688"/>
          <ac:spMkLst>
            <pc:docMk/>
            <pc:sldMk cId="0" sldId="276"/>
            <ac:spMk id="28" creationId="{203776AB-30BD-57AA-E93F-5FA454946583}"/>
          </ac:spMkLst>
        </pc:spChg>
        <pc:picChg chg="mod">
          <ac:chgData name="이예진" userId="S::8ai036@aischool.msai.kr::e167ff05-b837-402d-bb76-03492ac3730c" providerId="AD" clId="Web-{ECEF612A-9954-8D5F-8C52-70A3E72039E8}" dt="2026-02-25T21:38:59.124" v="91" actId="1076"/>
          <ac:picMkLst>
            <pc:docMk/>
            <pc:sldMk cId="0" sldId="276"/>
            <ac:picMk id="2" creationId="{00000000-0000-0000-0000-000000000000}"/>
          </ac:picMkLst>
        </pc:picChg>
        <pc:picChg chg="add del mod">
          <ac:chgData name="이예진" userId="S::8ai036@aischool.msai.kr::e167ff05-b837-402d-bb76-03492ac3730c" providerId="AD" clId="Web-{ECEF612A-9954-8D5F-8C52-70A3E72039E8}" dt="2026-02-25T21:33:41.919" v="36"/>
          <ac:picMkLst>
            <pc:docMk/>
            <pc:sldMk cId="0" sldId="276"/>
            <ac:picMk id="20" creationId="{472290F2-33DE-7620-2E7C-2A78E62B70BF}"/>
          </ac:picMkLst>
        </pc:picChg>
      </pc:sldChg>
      <pc:sldChg chg="modNotes">
        <pc:chgData name="이예진" userId="S::8ai036@aischool.msai.kr::e167ff05-b837-402d-bb76-03492ac3730c" providerId="AD" clId="Web-{ECEF612A-9954-8D5F-8C52-70A3E72039E8}" dt="2026-02-25T23:02:25.601" v="254"/>
        <pc:sldMkLst>
          <pc:docMk/>
          <pc:sldMk cId="0" sldId="277"/>
        </pc:sldMkLst>
      </pc:sldChg>
      <pc:sldChg chg="modSp">
        <pc:chgData name="이예진" userId="S::8ai036@aischool.msai.kr::e167ff05-b837-402d-bb76-03492ac3730c" providerId="AD" clId="Web-{ECEF612A-9954-8D5F-8C52-70A3E72039E8}" dt="2026-02-25T21:23:37.691" v="1"/>
        <pc:sldMkLst>
          <pc:docMk/>
          <pc:sldMk cId="0" sldId="280"/>
        </pc:sldMkLst>
        <pc:picChg chg="mod modCrop">
          <ac:chgData name="이예진" userId="S::8ai036@aischool.msai.kr::e167ff05-b837-402d-bb76-03492ac3730c" providerId="AD" clId="Web-{ECEF612A-9954-8D5F-8C52-70A3E72039E8}" dt="2026-02-25T21:23:37.691" v="1"/>
          <ac:picMkLst>
            <pc:docMk/>
            <pc:sldMk cId="0" sldId="280"/>
            <ac:picMk id="3" creationId="{4101E7B1-0CD4-BCC0-B23D-1CBB8F93D524}"/>
          </ac:picMkLst>
        </pc:picChg>
      </pc:sldChg>
    </pc:docChg>
  </pc:docChgLst>
  <pc:docChgLst>
    <pc:chgData name="허진호" userId="S::8ai054@aischool.msai.kr::3fbaf602-65a4-4c57-bf12-6778fecaf05a" providerId="AD" clId="Web-{33556910-E1EE-F855-7E9D-7CC37B718C42}"/>
    <pc:docChg chg="modSld">
      <pc:chgData name="허진호" userId="S::8ai054@aischool.msai.kr::3fbaf602-65a4-4c57-bf12-6778fecaf05a" providerId="AD" clId="Web-{33556910-E1EE-F855-7E9D-7CC37B718C42}" dt="2026-02-25T08:15:12.259" v="11"/>
      <pc:docMkLst>
        <pc:docMk/>
      </pc:docMkLst>
      <pc:sldChg chg="modSp">
        <pc:chgData name="허진호" userId="S::8ai054@aischool.msai.kr::3fbaf602-65a4-4c57-bf12-6778fecaf05a" providerId="AD" clId="Web-{33556910-E1EE-F855-7E9D-7CC37B718C42}" dt="2026-02-25T08:08:22.938" v="7" actId="20577"/>
        <pc:sldMkLst>
          <pc:docMk/>
          <pc:sldMk cId="0" sldId="277"/>
        </pc:sldMkLst>
        <pc:spChg chg="mod">
          <ac:chgData name="허진호" userId="S::8ai054@aischool.msai.kr::3fbaf602-65a4-4c57-bf12-6778fecaf05a" providerId="AD" clId="Web-{33556910-E1EE-F855-7E9D-7CC37B718C42}" dt="2026-02-25T08:08:22.938" v="7" actId="20577"/>
          <ac:spMkLst>
            <pc:docMk/>
            <pc:sldMk cId="0" sldId="277"/>
            <ac:spMk id="4" creationId="{00000000-0000-0000-0000-000000000000}"/>
          </ac:spMkLst>
        </pc:spChg>
      </pc:sldChg>
      <pc:sldChg chg="modNotes">
        <pc:chgData name="허진호" userId="S::8ai054@aischool.msai.kr::3fbaf602-65a4-4c57-bf12-6778fecaf05a" providerId="AD" clId="Web-{33556910-E1EE-F855-7E9D-7CC37B718C42}" dt="2026-02-25T08:14:35.993" v="9"/>
        <pc:sldMkLst>
          <pc:docMk/>
          <pc:sldMk cId="0" sldId="278"/>
        </pc:sldMkLst>
      </pc:sldChg>
      <pc:sldChg chg="modNotes">
        <pc:chgData name="허진호" userId="S::8ai054@aischool.msai.kr::3fbaf602-65a4-4c57-bf12-6778fecaf05a" providerId="AD" clId="Web-{33556910-E1EE-F855-7E9D-7CC37B718C42}" dt="2026-02-25T08:15:12.259" v="11"/>
        <pc:sldMkLst>
          <pc:docMk/>
          <pc:sldMk cId="0" sldId="279"/>
        </pc:sldMkLst>
      </pc:sldChg>
    </pc:docChg>
  </pc:docChgLst>
  <pc:docChgLst>
    <pc:chgData name="박소현" userId="S::8ai042@aischool.msai.kr::586f6dec-38c0-463d-bc52-94c9c37b2bcf" providerId="AD" clId="Web-{6B706615-A7DA-5BA3-F4FF-BA3D619FC172}"/>
    <pc:docChg chg="modSld">
      <pc:chgData name="박소현" userId="S::8ai042@aischool.msai.kr::586f6dec-38c0-463d-bc52-94c9c37b2bcf" providerId="AD" clId="Web-{6B706615-A7DA-5BA3-F4FF-BA3D619FC172}" dt="2026-02-25T09:21:39.475" v="110" actId="1076"/>
      <pc:docMkLst>
        <pc:docMk/>
      </pc:docMkLst>
      <pc:sldChg chg="modSp">
        <pc:chgData name="박소현" userId="S::8ai042@aischool.msai.kr::586f6dec-38c0-463d-bc52-94c9c37b2bcf" providerId="AD" clId="Web-{6B706615-A7DA-5BA3-F4FF-BA3D619FC172}" dt="2026-02-25T09:15:26.305" v="64" actId="14100"/>
        <pc:sldMkLst>
          <pc:docMk/>
          <pc:sldMk cId="0" sldId="256"/>
        </pc:sldMkLst>
        <pc:spChg chg="mod">
          <ac:chgData name="박소현" userId="S::8ai042@aischool.msai.kr::586f6dec-38c0-463d-bc52-94c9c37b2bcf" providerId="AD" clId="Web-{6B706615-A7DA-5BA3-F4FF-BA3D619FC172}" dt="2026-02-25T09:15:26.305" v="64" actId="14100"/>
          <ac:spMkLst>
            <pc:docMk/>
            <pc:sldMk cId="0" sldId="256"/>
            <ac:spMk id="4" creationId="{00000000-0000-0000-0000-000000000000}"/>
          </ac:spMkLst>
        </pc:spChg>
      </pc:sldChg>
      <pc:sldChg chg="modNotes">
        <pc:chgData name="박소현" userId="S::8ai042@aischool.msai.kr::586f6dec-38c0-463d-bc52-94c9c37b2bcf" providerId="AD" clId="Web-{6B706615-A7DA-5BA3-F4FF-BA3D619FC172}" dt="2026-02-25T09:10:29.062" v="58"/>
        <pc:sldMkLst>
          <pc:docMk/>
          <pc:sldMk cId="0" sldId="258"/>
        </pc:sldMkLst>
      </pc:sldChg>
      <pc:sldChg chg="addSp modSp">
        <pc:chgData name="박소현" userId="S::8ai042@aischool.msai.kr::586f6dec-38c0-463d-bc52-94c9c37b2bcf" providerId="AD" clId="Web-{6B706615-A7DA-5BA3-F4FF-BA3D619FC172}" dt="2026-02-25T09:21:39.475" v="110" actId="1076"/>
        <pc:sldMkLst>
          <pc:docMk/>
          <pc:sldMk cId="0" sldId="290"/>
        </pc:sldMkLst>
        <pc:spChg chg="mod">
          <ac:chgData name="박소현" userId="S::8ai042@aischool.msai.kr::586f6dec-38c0-463d-bc52-94c9c37b2bcf" providerId="AD" clId="Web-{6B706615-A7DA-5BA3-F4FF-BA3D619FC172}" dt="2026-02-25T09:19:35.878" v="82" actId="20577"/>
          <ac:spMkLst>
            <pc:docMk/>
            <pc:sldMk cId="0" sldId="290"/>
            <ac:spMk id="7" creationId="{00000000-0000-0000-0000-000000000000}"/>
          </ac:spMkLst>
        </pc:spChg>
        <pc:spChg chg="add mod">
          <ac:chgData name="박소현" userId="S::8ai042@aischool.msai.kr::586f6dec-38c0-463d-bc52-94c9c37b2bcf" providerId="AD" clId="Web-{6B706615-A7DA-5BA3-F4FF-BA3D619FC172}" dt="2026-02-25T09:21:39.475" v="110" actId="1076"/>
          <ac:spMkLst>
            <pc:docMk/>
            <pc:sldMk cId="0" sldId="290"/>
            <ac:spMk id="9" creationId="{435A0F9C-853E-FFEA-B607-7875A7C728EF}"/>
          </ac:spMkLst>
        </pc:spChg>
      </pc:sldChg>
    </pc:docChg>
  </pc:docChgLst>
  <pc:docChgLst>
    <pc:chgData name="허진호" userId="S::8ai054@aischool.msai.kr::3fbaf602-65a4-4c57-bf12-6778fecaf05a" providerId="AD" clId="Web-{6A97D42E-B5A2-FF0A-8462-8798B97080B7}"/>
    <pc:docChg chg="modSld">
      <pc:chgData name="허진호" userId="S::8ai054@aischool.msai.kr::3fbaf602-65a4-4c57-bf12-6778fecaf05a" providerId="AD" clId="Web-{6A97D42E-B5A2-FF0A-8462-8798B97080B7}" dt="2026-02-25T10:31:52.569" v="20" actId="1076"/>
      <pc:docMkLst>
        <pc:docMk/>
      </pc:docMkLst>
      <pc:sldChg chg="modNotes">
        <pc:chgData name="허진호" userId="S::8ai054@aischool.msai.kr::3fbaf602-65a4-4c57-bf12-6778fecaf05a" providerId="AD" clId="Web-{6A97D42E-B5A2-FF0A-8462-8798B97080B7}" dt="2026-02-25T10:13:17.257" v="11"/>
        <pc:sldMkLst>
          <pc:docMk/>
          <pc:sldMk cId="0" sldId="277"/>
        </pc:sldMkLst>
      </pc:sldChg>
      <pc:sldChg chg="modNotes">
        <pc:chgData name="허진호" userId="S::8ai054@aischool.msai.kr::3fbaf602-65a4-4c57-bf12-6778fecaf05a" providerId="AD" clId="Web-{6A97D42E-B5A2-FF0A-8462-8798B97080B7}" dt="2026-02-25T10:02:45.510" v="5"/>
        <pc:sldMkLst>
          <pc:docMk/>
          <pc:sldMk cId="0" sldId="278"/>
        </pc:sldMkLst>
      </pc:sldChg>
      <pc:sldChg chg="addSp delSp modSp">
        <pc:chgData name="허진호" userId="S::8ai054@aischool.msai.kr::3fbaf602-65a4-4c57-bf12-6778fecaf05a" providerId="AD" clId="Web-{6A97D42E-B5A2-FF0A-8462-8798B97080B7}" dt="2026-02-25T10:31:52.569" v="20" actId="1076"/>
        <pc:sldMkLst>
          <pc:docMk/>
          <pc:sldMk cId="0" sldId="280"/>
        </pc:sldMkLst>
        <pc:picChg chg="del">
          <ac:chgData name="허진호" userId="S::8ai054@aischool.msai.kr::3fbaf602-65a4-4c57-bf12-6778fecaf05a" providerId="AD" clId="Web-{6A97D42E-B5A2-FF0A-8462-8798B97080B7}" dt="2026-02-25T10:31:08.879" v="12"/>
          <ac:picMkLst>
            <pc:docMk/>
            <pc:sldMk cId="0" sldId="280"/>
            <ac:picMk id="3" creationId="{00000000-0000-0000-0000-000000000000}"/>
          </ac:picMkLst>
        </pc:picChg>
        <pc:picChg chg="add mod">
          <ac:chgData name="허진호" userId="S::8ai054@aischool.msai.kr::3fbaf602-65a4-4c57-bf12-6778fecaf05a" providerId="AD" clId="Web-{6A97D42E-B5A2-FF0A-8462-8798B97080B7}" dt="2026-02-25T10:31:52.569" v="20" actId="1076"/>
          <ac:picMkLst>
            <pc:docMk/>
            <pc:sldMk cId="0" sldId="280"/>
            <ac:picMk id="7" creationId="{F5845B1D-A57C-6271-1B99-355532418156}"/>
          </ac:picMkLst>
        </pc:picChg>
      </pc:sldChg>
    </pc:docChg>
  </pc:docChgLst>
  <pc:docChgLst>
    <pc:chgData name="이재웅" userId="S::8ai038@aischool.msai.kr::72a0855b-37a0-4848-9fcf-337e3319c237" providerId="AD" clId="Web-{12D6E14E-CB22-AF4E-86E8-918E57788152}"/>
    <pc:docChg chg="modSld">
      <pc:chgData name="이재웅" userId="S::8ai038@aischool.msai.kr::72a0855b-37a0-4848-9fcf-337e3319c237" providerId="AD" clId="Web-{12D6E14E-CB22-AF4E-86E8-918E57788152}" dt="2026-02-25T08:22:54.850" v="5"/>
      <pc:docMkLst>
        <pc:docMk/>
      </pc:docMkLst>
      <pc:sldChg chg="modNotes">
        <pc:chgData name="이재웅" userId="S::8ai038@aischool.msai.kr::72a0855b-37a0-4848-9fcf-337e3319c237" providerId="AD" clId="Web-{12D6E14E-CB22-AF4E-86E8-918E57788152}" dt="2026-02-25T08:13:53.933" v="1"/>
        <pc:sldMkLst>
          <pc:docMk/>
          <pc:sldMk cId="0" sldId="282"/>
        </pc:sldMkLst>
      </pc:sldChg>
      <pc:sldChg chg="modNotes">
        <pc:chgData name="이재웅" userId="S::8ai038@aischool.msai.kr::72a0855b-37a0-4848-9fcf-337e3319c237" providerId="AD" clId="Web-{12D6E14E-CB22-AF4E-86E8-918E57788152}" dt="2026-02-25T08:14:01.964" v="3"/>
        <pc:sldMkLst>
          <pc:docMk/>
          <pc:sldMk cId="0" sldId="283"/>
        </pc:sldMkLst>
      </pc:sldChg>
      <pc:sldChg chg="modNotes">
        <pc:chgData name="이재웅" userId="S::8ai038@aischool.msai.kr::72a0855b-37a0-4848-9fcf-337e3319c237" providerId="AD" clId="Web-{12D6E14E-CB22-AF4E-86E8-918E57788152}" dt="2026-02-25T08:22:54.850" v="5"/>
        <pc:sldMkLst>
          <pc:docMk/>
          <pc:sldMk cId="0" sldId="284"/>
        </pc:sldMkLst>
      </pc:sldChg>
    </pc:docChg>
  </pc:docChgLst>
  <pc:docChgLst>
    <pc:chgData name="황선우" userId="S::8ai058@aischool.msai.kr::1f3e8f67-fe02-4b4f-b8ea-9d788781f13c" providerId="AD" clId="Web-{5D8C5E12-B59C-75D3-92E5-14779D3626A3}"/>
    <pc:docChg chg="modSld">
      <pc:chgData name="황선우" userId="S::8ai058@aischool.msai.kr::1f3e8f67-fe02-4b4f-b8ea-9d788781f13c" providerId="AD" clId="Web-{5D8C5E12-B59C-75D3-92E5-14779D3626A3}" dt="2026-02-25T08:11:12.897" v="33"/>
      <pc:docMkLst>
        <pc:docMk/>
      </pc:docMkLst>
      <pc:sldChg chg="modNotes">
        <pc:chgData name="황선우" userId="S::8ai058@aischool.msai.kr::1f3e8f67-fe02-4b4f-b8ea-9d788781f13c" providerId="AD" clId="Web-{5D8C5E12-B59C-75D3-92E5-14779D3626A3}" dt="2026-02-25T08:09:33.363" v="19"/>
        <pc:sldMkLst>
          <pc:docMk/>
          <pc:sldMk cId="0" sldId="265"/>
        </pc:sldMkLst>
      </pc:sldChg>
      <pc:sldChg chg="modNotes">
        <pc:chgData name="황선우" userId="S::8ai058@aischool.msai.kr::1f3e8f67-fe02-4b4f-b8ea-9d788781f13c" providerId="AD" clId="Web-{5D8C5E12-B59C-75D3-92E5-14779D3626A3}" dt="2026-02-25T08:09:50.207" v="21"/>
        <pc:sldMkLst>
          <pc:docMk/>
          <pc:sldMk cId="0" sldId="266"/>
        </pc:sldMkLst>
      </pc:sldChg>
      <pc:sldChg chg="modNotes">
        <pc:chgData name="황선우" userId="S::8ai058@aischool.msai.kr::1f3e8f67-fe02-4b4f-b8ea-9d788781f13c" providerId="AD" clId="Web-{5D8C5E12-B59C-75D3-92E5-14779D3626A3}" dt="2026-02-25T08:10:06.864" v="23"/>
        <pc:sldMkLst>
          <pc:docMk/>
          <pc:sldMk cId="0" sldId="267"/>
        </pc:sldMkLst>
      </pc:sldChg>
      <pc:sldChg chg="modNotes">
        <pc:chgData name="황선우" userId="S::8ai058@aischool.msai.kr::1f3e8f67-fe02-4b4f-b8ea-9d788781f13c" providerId="AD" clId="Web-{5D8C5E12-B59C-75D3-92E5-14779D3626A3}" dt="2026-02-25T08:10:18.489" v="25"/>
        <pc:sldMkLst>
          <pc:docMk/>
          <pc:sldMk cId="0" sldId="268"/>
        </pc:sldMkLst>
      </pc:sldChg>
      <pc:sldChg chg="modNotes">
        <pc:chgData name="황선우" userId="S::8ai058@aischool.msai.kr::1f3e8f67-fe02-4b4f-b8ea-9d788781f13c" providerId="AD" clId="Web-{5D8C5E12-B59C-75D3-92E5-14779D3626A3}" dt="2026-02-25T08:10:40.880" v="27"/>
        <pc:sldMkLst>
          <pc:docMk/>
          <pc:sldMk cId="0" sldId="269"/>
        </pc:sldMkLst>
      </pc:sldChg>
      <pc:sldChg chg="modNotes">
        <pc:chgData name="황선우" userId="S::8ai058@aischool.msai.kr::1f3e8f67-fe02-4b4f-b8ea-9d788781f13c" providerId="AD" clId="Web-{5D8C5E12-B59C-75D3-92E5-14779D3626A3}" dt="2026-02-25T08:10:53.443" v="29"/>
        <pc:sldMkLst>
          <pc:docMk/>
          <pc:sldMk cId="0" sldId="270"/>
        </pc:sldMkLst>
      </pc:sldChg>
      <pc:sldChg chg="modNotes">
        <pc:chgData name="황선우" userId="S::8ai058@aischool.msai.kr::1f3e8f67-fe02-4b4f-b8ea-9d788781f13c" providerId="AD" clId="Web-{5D8C5E12-B59C-75D3-92E5-14779D3626A3}" dt="2026-02-25T08:11:03.959" v="31"/>
        <pc:sldMkLst>
          <pc:docMk/>
          <pc:sldMk cId="0" sldId="271"/>
        </pc:sldMkLst>
      </pc:sldChg>
      <pc:sldChg chg="modNotes">
        <pc:chgData name="황선우" userId="S::8ai058@aischool.msai.kr::1f3e8f67-fe02-4b4f-b8ea-9d788781f13c" providerId="AD" clId="Web-{5D8C5E12-B59C-75D3-92E5-14779D3626A3}" dt="2026-02-25T08:11:12.897" v="33"/>
        <pc:sldMkLst>
          <pc:docMk/>
          <pc:sldMk cId="0" sldId="272"/>
        </pc:sldMkLst>
      </pc:sldChg>
    </pc:docChg>
  </pc:docChgLst>
  <pc:docChgLst>
    <pc:chgData name="이예진" userId="S::8ai036@aischool.msai.kr::e167ff05-b837-402d-bb76-03492ac3730c" providerId="AD" clId="Web-{344465B9-50AE-1D7E-41F8-386D0DA0FDFC}"/>
    <pc:docChg chg="modSld">
      <pc:chgData name="이예진" userId="S::8ai036@aischool.msai.kr::e167ff05-b837-402d-bb76-03492ac3730c" providerId="AD" clId="Web-{344465B9-50AE-1D7E-41F8-386D0DA0FDFC}" dt="2026-02-25T08:50:01.938" v="105"/>
      <pc:docMkLst>
        <pc:docMk/>
      </pc:docMkLst>
      <pc:sldChg chg="addSp delSp modSp modMedia addAnim delAnim">
        <pc:chgData name="이예진" userId="S::8ai036@aischool.msai.kr::e167ff05-b837-402d-bb76-03492ac3730c" providerId="AD" clId="Web-{344465B9-50AE-1D7E-41F8-386D0DA0FDFC}" dt="2026-02-25T08:30:02.316" v="15"/>
        <pc:sldMkLst>
          <pc:docMk/>
          <pc:sldMk cId="0" sldId="258"/>
        </pc:sldMkLst>
        <pc:picChg chg="del">
          <ac:chgData name="이예진" userId="S::8ai036@aischool.msai.kr::e167ff05-b837-402d-bb76-03492ac3730c" providerId="AD" clId="Web-{344465B9-50AE-1D7E-41F8-386D0DA0FDFC}" dt="2026-02-25T08:25:14.362" v="0"/>
          <ac:picMkLst>
            <pc:docMk/>
            <pc:sldMk cId="0" sldId="258"/>
            <ac:picMk id="43" creationId="{A8D7A94F-4FBA-8A7A-8836-7F8A099A9483}"/>
          </ac:picMkLst>
        </pc:picChg>
        <pc:picChg chg="add del mod">
          <ac:chgData name="이예진" userId="S::8ai036@aischool.msai.kr::e167ff05-b837-402d-bb76-03492ac3730c" providerId="AD" clId="Web-{344465B9-50AE-1D7E-41F8-386D0DA0FDFC}" dt="2026-02-25T08:25:47.584" v="4"/>
          <ac:picMkLst>
            <pc:docMk/>
            <pc:sldMk cId="0" sldId="258"/>
            <ac:picMk id="44" creationId="{8071DBFA-67E0-A47E-F757-1002B63D02E7}"/>
          </ac:picMkLst>
        </pc:picChg>
        <pc:picChg chg="add del mod">
          <ac:chgData name="이예진" userId="S::8ai036@aischool.msai.kr::e167ff05-b837-402d-bb76-03492ac3730c" providerId="AD" clId="Web-{344465B9-50AE-1D7E-41F8-386D0DA0FDFC}" dt="2026-02-25T08:29:21.158" v="9"/>
          <ac:picMkLst>
            <pc:docMk/>
            <pc:sldMk cId="0" sldId="258"/>
            <ac:picMk id="45" creationId="{1D4E4238-93F6-9423-2F3B-D896A894B36C}"/>
          </ac:picMkLst>
        </pc:picChg>
        <pc:picChg chg="add del mod">
          <ac:chgData name="이예진" userId="S::8ai036@aischool.msai.kr::e167ff05-b837-402d-bb76-03492ac3730c" providerId="AD" clId="Web-{344465B9-50AE-1D7E-41F8-386D0DA0FDFC}" dt="2026-02-25T08:29:37.706" v="12"/>
          <ac:picMkLst>
            <pc:docMk/>
            <pc:sldMk cId="0" sldId="258"/>
            <ac:picMk id="46" creationId="{F066CE07-6EAF-8FB5-E453-01CE8372B4CF}"/>
          </ac:picMkLst>
        </pc:picChg>
        <pc:picChg chg="add mod">
          <ac:chgData name="이예진" userId="S::8ai036@aischool.msai.kr::e167ff05-b837-402d-bb76-03492ac3730c" providerId="AD" clId="Web-{344465B9-50AE-1D7E-41F8-386D0DA0FDFC}" dt="2026-02-25T08:30:02.316" v="15"/>
          <ac:picMkLst>
            <pc:docMk/>
            <pc:sldMk cId="0" sldId="258"/>
            <ac:picMk id="47" creationId="{0CBC8233-3B80-8E7E-319C-1F8C79C8A64E}"/>
          </ac:picMkLst>
        </pc:picChg>
      </pc:sldChg>
      <pc:sldChg chg="modNotes">
        <pc:chgData name="이예진" userId="S::8ai036@aischool.msai.kr::e167ff05-b837-402d-bb76-03492ac3730c" providerId="AD" clId="Web-{344465B9-50AE-1D7E-41F8-386D0DA0FDFC}" dt="2026-02-25T08:49:09.140" v="64"/>
        <pc:sldMkLst>
          <pc:docMk/>
          <pc:sldMk cId="0" sldId="273"/>
        </pc:sldMkLst>
      </pc:sldChg>
      <pc:sldChg chg="modNotes">
        <pc:chgData name="이예진" userId="S::8ai036@aischool.msai.kr::e167ff05-b837-402d-bb76-03492ac3730c" providerId="AD" clId="Web-{344465B9-50AE-1D7E-41F8-386D0DA0FDFC}" dt="2026-02-25T08:49:22.718" v="75"/>
        <pc:sldMkLst>
          <pc:docMk/>
          <pc:sldMk cId="0" sldId="274"/>
        </pc:sldMkLst>
      </pc:sldChg>
      <pc:sldChg chg="modNotes">
        <pc:chgData name="이예진" userId="S::8ai036@aischool.msai.kr::e167ff05-b837-402d-bb76-03492ac3730c" providerId="AD" clId="Web-{344465B9-50AE-1D7E-41F8-386D0DA0FDFC}" dt="2026-02-25T08:49:34.422" v="86"/>
        <pc:sldMkLst>
          <pc:docMk/>
          <pc:sldMk cId="0" sldId="275"/>
        </pc:sldMkLst>
      </pc:sldChg>
      <pc:sldChg chg="modNotes">
        <pc:chgData name="이예진" userId="S::8ai036@aischool.msai.kr::e167ff05-b837-402d-bb76-03492ac3730c" providerId="AD" clId="Web-{344465B9-50AE-1D7E-41F8-386D0DA0FDFC}" dt="2026-02-25T08:50:01.938" v="105"/>
        <pc:sldMkLst>
          <pc:docMk/>
          <pc:sldMk cId="0" sldId="276"/>
        </pc:sldMkLst>
      </pc:sldChg>
      <pc:sldChg chg="modNotes">
        <pc:chgData name="이예진" userId="S::8ai036@aischool.msai.kr::e167ff05-b837-402d-bb76-03492ac3730c" providerId="AD" clId="Web-{344465B9-50AE-1D7E-41F8-386D0DA0FDFC}" dt="2026-02-25T08:48:47.155" v="57"/>
        <pc:sldMkLst>
          <pc:docMk/>
          <pc:sldMk cId="0" sldId="277"/>
        </pc:sldMkLst>
      </pc:sldChg>
    </pc:docChg>
  </pc:docChgLst>
  <pc:docChgLst>
    <pc:chgData name="이예진" userId="S::8ai036@aischool.msai.kr::e167ff05-b837-402d-bb76-03492ac3730c" providerId="AD" clId="Web-{0D8ED1B9-6A85-FDC3-9134-5B7F2BD0133F}"/>
    <pc:docChg chg="modSld">
      <pc:chgData name="이예진" userId="S::8ai036@aischool.msai.kr::e167ff05-b837-402d-bb76-03492ac3730c" providerId="AD" clId="Web-{0D8ED1B9-6A85-FDC3-9134-5B7F2BD0133F}" dt="2026-02-25T10:24:43.352" v="279" actId="20577"/>
      <pc:docMkLst>
        <pc:docMk/>
      </pc:docMkLst>
      <pc:sldChg chg="modSp">
        <pc:chgData name="이예진" userId="S::8ai036@aischool.msai.kr::e167ff05-b837-402d-bb76-03492ac3730c" providerId="AD" clId="Web-{0D8ED1B9-6A85-FDC3-9134-5B7F2BD0133F}" dt="2026-02-25T09:17:08.769" v="19" actId="1076"/>
        <pc:sldMkLst>
          <pc:docMk/>
          <pc:sldMk cId="0" sldId="256"/>
        </pc:sldMkLst>
        <pc:spChg chg="mod">
          <ac:chgData name="이예진" userId="S::8ai036@aischool.msai.kr::e167ff05-b837-402d-bb76-03492ac3730c" providerId="AD" clId="Web-{0D8ED1B9-6A85-FDC3-9134-5B7F2BD0133F}" dt="2026-02-25T09:17:08.769" v="19" actId="1076"/>
          <ac:spMkLst>
            <pc:docMk/>
            <pc:sldMk cId="0" sldId="256"/>
            <ac:spMk id="4" creationId="{00000000-0000-0000-0000-000000000000}"/>
          </ac:spMkLst>
        </pc:spChg>
        <pc:spChg chg="mod">
          <ac:chgData name="이예진" userId="S::8ai036@aischool.msai.kr::e167ff05-b837-402d-bb76-03492ac3730c" providerId="AD" clId="Web-{0D8ED1B9-6A85-FDC3-9134-5B7F2BD0133F}" dt="2026-02-25T09:16:05.831" v="15" actId="1076"/>
          <ac:spMkLst>
            <pc:docMk/>
            <pc:sldMk cId="0" sldId="256"/>
            <ac:spMk id="5" creationId="{00000000-0000-0000-0000-000000000000}"/>
          </ac:spMkLst>
        </pc:spChg>
      </pc:sldChg>
      <pc:sldChg chg="delSp delAnim">
        <pc:chgData name="이예진" userId="S::8ai036@aischool.msai.kr::e167ff05-b837-402d-bb76-03492ac3730c" providerId="AD" clId="Web-{0D8ED1B9-6A85-FDC3-9134-5B7F2BD0133F}" dt="2026-02-25T09:07:16.990" v="9"/>
        <pc:sldMkLst>
          <pc:docMk/>
          <pc:sldMk cId="0" sldId="258"/>
        </pc:sldMkLst>
        <pc:picChg chg="del">
          <ac:chgData name="이예진" userId="S::8ai036@aischool.msai.kr::e167ff05-b837-402d-bb76-03492ac3730c" providerId="AD" clId="Web-{0D8ED1B9-6A85-FDC3-9134-5B7F2BD0133F}" dt="2026-02-25T09:07:16.990" v="9"/>
          <ac:picMkLst>
            <pc:docMk/>
            <pc:sldMk cId="0" sldId="258"/>
            <ac:picMk id="47" creationId="{0CBC8233-3B80-8E7E-319C-1F8C79C8A64E}"/>
          </ac:picMkLst>
        </pc:picChg>
      </pc:sldChg>
      <pc:sldChg chg="modSp">
        <pc:chgData name="이예진" userId="S::8ai036@aischool.msai.kr::e167ff05-b837-402d-bb76-03492ac3730c" providerId="AD" clId="Web-{0D8ED1B9-6A85-FDC3-9134-5B7F2BD0133F}" dt="2026-02-25T10:19:39.010" v="249"/>
        <pc:sldMkLst>
          <pc:docMk/>
          <pc:sldMk cId="0" sldId="268"/>
        </pc:sldMkLst>
        <pc:spChg chg="mod">
          <ac:chgData name="이예진" userId="S::8ai036@aischool.msai.kr::e167ff05-b837-402d-bb76-03492ac3730c" providerId="AD" clId="Web-{0D8ED1B9-6A85-FDC3-9134-5B7F2BD0133F}" dt="2026-02-25T10:18:42.335" v="243" actId="20577"/>
          <ac:spMkLst>
            <pc:docMk/>
            <pc:sldMk cId="0" sldId="268"/>
            <ac:spMk id="13" creationId="{00000000-0000-0000-0000-000000000000}"/>
          </ac:spMkLst>
        </pc:spChg>
        <pc:spChg chg="mod">
          <ac:chgData name="이예진" userId="S::8ai036@aischool.msai.kr::e167ff05-b837-402d-bb76-03492ac3730c" providerId="AD" clId="Web-{0D8ED1B9-6A85-FDC3-9134-5B7F2BD0133F}" dt="2026-02-25T10:18:51.898" v="245" actId="20577"/>
          <ac:spMkLst>
            <pc:docMk/>
            <pc:sldMk cId="0" sldId="268"/>
            <ac:spMk id="14" creationId="{00000000-0000-0000-0000-000000000000}"/>
          </ac:spMkLst>
        </pc:spChg>
        <pc:picChg chg="mod modCrop">
          <ac:chgData name="이예진" userId="S::8ai036@aischool.msai.kr::e167ff05-b837-402d-bb76-03492ac3730c" providerId="AD" clId="Web-{0D8ED1B9-6A85-FDC3-9134-5B7F2BD0133F}" dt="2026-02-25T10:19:28.635" v="247"/>
          <ac:picMkLst>
            <pc:docMk/>
            <pc:sldMk cId="0" sldId="268"/>
            <ac:picMk id="6" creationId="{00000000-0000-0000-0000-000000000000}"/>
          </ac:picMkLst>
        </pc:picChg>
        <pc:picChg chg="mod modCrop">
          <ac:chgData name="이예진" userId="S::8ai036@aischool.msai.kr::e167ff05-b837-402d-bb76-03492ac3730c" providerId="AD" clId="Web-{0D8ED1B9-6A85-FDC3-9134-5B7F2BD0133F}" dt="2026-02-25T10:19:39.010" v="249"/>
          <ac:picMkLst>
            <pc:docMk/>
            <pc:sldMk cId="0" sldId="268"/>
            <ac:picMk id="8" creationId="{00000000-0000-0000-0000-000000000000}"/>
          </ac:picMkLst>
        </pc:picChg>
      </pc:sldChg>
      <pc:sldChg chg="modNotes">
        <pc:chgData name="이예진" userId="S::8ai036@aischool.msai.kr::e167ff05-b837-402d-bb76-03492ac3730c" providerId="AD" clId="Web-{0D8ED1B9-6A85-FDC3-9134-5B7F2BD0133F}" dt="2026-02-25T09:39:57.977" v="60"/>
        <pc:sldMkLst>
          <pc:docMk/>
          <pc:sldMk cId="0" sldId="273"/>
        </pc:sldMkLst>
      </pc:sldChg>
      <pc:sldChg chg="modSp modNotes">
        <pc:chgData name="이예진" userId="S::8ai036@aischool.msai.kr::e167ff05-b837-402d-bb76-03492ac3730c" providerId="AD" clId="Web-{0D8ED1B9-6A85-FDC3-9134-5B7F2BD0133F}" dt="2026-02-25T10:17:56.660" v="241"/>
        <pc:sldMkLst>
          <pc:docMk/>
          <pc:sldMk cId="0" sldId="274"/>
        </pc:sldMkLst>
        <pc:picChg chg="mod modCrop">
          <ac:chgData name="이예진" userId="S::8ai036@aischool.msai.kr::e167ff05-b837-402d-bb76-03492ac3730c" providerId="AD" clId="Web-{0D8ED1B9-6A85-FDC3-9134-5B7F2BD0133F}" dt="2026-02-25T10:17:56.660" v="241"/>
          <ac:picMkLst>
            <pc:docMk/>
            <pc:sldMk cId="0" sldId="274"/>
            <ac:picMk id="14" creationId="{00000000-0000-0000-0000-000000000000}"/>
          </ac:picMkLst>
        </pc:picChg>
      </pc:sldChg>
      <pc:sldChg chg="modNotes">
        <pc:chgData name="이예진" userId="S::8ai036@aischool.msai.kr::e167ff05-b837-402d-bb76-03492ac3730c" providerId="AD" clId="Web-{0D8ED1B9-6A85-FDC3-9134-5B7F2BD0133F}" dt="2026-02-25T09:38:28.836" v="34"/>
        <pc:sldMkLst>
          <pc:docMk/>
          <pc:sldMk cId="0" sldId="275"/>
        </pc:sldMkLst>
      </pc:sldChg>
      <pc:sldChg chg="modSp modNotes">
        <pc:chgData name="이예진" userId="S::8ai036@aischool.msai.kr::e167ff05-b837-402d-bb76-03492ac3730c" providerId="AD" clId="Web-{0D8ED1B9-6A85-FDC3-9134-5B7F2BD0133F}" dt="2026-02-25T10:17:20.954" v="239" actId="20577"/>
        <pc:sldMkLst>
          <pc:docMk/>
          <pc:sldMk cId="0" sldId="276"/>
        </pc:sldMkLst>
        <pc:spChg chg="mod">
          <ac:chgData name="이예진" userId="S::8ai036@aischool.msai.kr::e167ff05-b837-402d-bb76-03492ac3730c" providerId="AD" clId="Web-{0D8ED1B9-6A85-FDC3-9134-5B7F2BD0133F}" dt="2026-02-25T10:17:20.954" v="239" actId="20577"/>
          <ac:spMkLst>
            <pc:docMk/>
            <pc:sldMk cId="0" sldId="276"/>
            <ac:spMk id="12" creationId="{00000000-0000-0000-0000-000000000000}"/>
          </ac:spMkLst>
        </pc:spChg>
      </pc:sldChg>
      <pc:sldChg chg="modSp">
        <pc:chgData name="이예진" userId="S::8ai036@aischool.msai.kr::e167ff05-b837-402d-bb76-03492ac3730c" providerId="AD" clId="Web-{0D8ED1B9-6A85-FDC3-9134-5B7F2BD0133F}" dt="2026-02-25T10:21:06.046" v="251"/>
        <pc:sldMkLst>
          <pc:docMk/>
          <pc:sldMk cId="0" sldId="279"/>
        </pc:sldMkLst>
        <pc:picChg chg="mod modCrop">
          <ac:chgData name="이예진" userId="S::8ai036@aischool.msai.kr::e167ff05-b837-402d-bb76-03492ac3730c" providerId="AD" clId="Web-{0D8ED1B9-6A85-FDC3-9134-5B7F2BD0133F}" dt="2026-02-25T10:21:06.046" v="251"/>
          <ac:picMkLst>
            <pc:docMk/>
            <pc:sldMk cId="0" sldId="279"/>
            <ac:picMk id="6" creationId="{00000000-0000-0000-0000-000000000000}"/>
          </ac:picMkLst>
        </pc:picChg>
      </pc:sldChg>
      <pc:sldChg chg="modSp">
        <pc:chgData name="이예진" userId="S::8ai036@aischool.msai.kr::e167ff05-b837-402d-bb76-03492ac3730c" providerId="AD" clId="Web-{0D8ED1B9-6A85-FDC3-9134-5B7F2BD0133F}" dt="2026-02-25T10:21:47.206" v="255"/>
        <pc:sldMkLst>
          <pc:docMk/>
          <pc:sldMk cId="0" sldId="281"/>
        </pc:sldMkLst>
        <pc:picChg chg="mod modCrop">
          <ac:chgData name="이예진" userId="S::8ai036@aischool.msai.kr::e167ff05-b837-402d-bb76-03492ac3730c" providerId="AD" clId="Web-{0D8ED1B9-6A85-FDC3-9134-5B7F2BD0133F}" dt="2026-02-25T10:21:47.206" v="255"/>
          <ac:picMkLst>
            <pc:docMk/>
            <pc:sldMk cId="0" sldId="281"/>
            <ac:picMk id="3" creationId="{00000000-0000-0000-0000-000000000000}"/>
          </ac:picMkLst>
        </pc:picChg>
      </pc:sldChg>
      <pc:sldChg chg="modSp">
        <pc:chgData name="이예진" userId="S::8ai036@aischool.msai.kr::e167ff05-b837-402d-bb76-03492ac3730c" providerId="AD" clId="Web-{0D8ED1B9-6A85-FDC3-9134-5B7F2BD0133F}" dt="2026-02-25T10:22:53.662" v="257"/>
        <pc:sldMkLst>
          <pc:docMk/>
          <pc:sldMk cId="0" sldId="282"/>
        </pc:sldMkLst>
        <pc:picChg chg="mod modCrop">
          <ac:chgData name="이예진" userId="S::8ai036@aischool.msai.kr::e167ff05-b837-402d-bb76-03492ac3730c" providerId="AD" clId="Web-{0D8ED1B9-6A85-FDC3-9134-5B7F2BD0133F}" dt="2026-02-25T10:22:53.662" v="257"/>
          <ac:picMkLst>
            <pc:docMk/>
            <pc:sldMk cId="0" sldId="282"/>
            <ac:picMk id="6" creationId="{00000000-0000-0000-0000-000000000000}"/>
          </ac:picMkLst>
        </pc:picChg>
      </pc:sldChg>
      <pc:sldChg chg="modSp">
        <pc:chgData name="이예진" userId="S::8ai036@aischool.msai.kr::e167ff05-b837-402d-bb76-03492ac3730c" providerId="AD" clId="Web-{0D8ED1B9-6A85-FDC3-9134-5B7F2BD0133F}" dt="2026-02-25T10:23:22.288" v="259"/>
        <pc:sldMkLst>
          <pc:docMk/>
          <pc:sldMk cId="0" sldId="284"/>
        </pc:sldMkLst>
        <pc:picChg chg="mod modCrop">
          <ac:chgData name="이예진" userId="S::8ai036@aischool.msai.kr::e167ff05-b837-402d-bb76-03492ac3730c" providerId="AD" clId="Web-{0D8ED1B9-6A85-FDC3-9134-5B7F2BD0133F}" dt="2026-02-25T10:23:22.288" v="259"/>
          <ac:picMkLst>
            <pc:docMk/>
            <pc:sldMk cId="0" sldId="284"/>
            <ac:picMk id="5" creationId="{00000000-0000-0000-0000-000000000000}"/>
          </ac:picMkLst>
        </pc:picChg>
      </pc:sldChg>
      <pc:sldChg chg="modSp">
        <pc:chgData name="이예진" userId="S::8ai036@aischool.msai.kr::e167ff05-b837-402d-bb76-03492ac3730c" providerId="AD" clId="Web-{0D8ED1B9-6A85-FDC3-9134-5B7F2BD0133F}" dt="2026-02-25T08:57:35.757" v="8" actId="20577"/>
        <pc:sldMkLst>
          <pc:docMk/>
          <pc:sldMk cId="0" sldId="286"/>
        </pc:sldMkLst>
        <pc:spChg chg="mod">
          <ac:chgData name="이예진" userId="S::8ai036@aischool.msai.kr::e167ff05-b837-402d-bb76-03492ac3730c" providerId="AD" clId="Web-{0D8ED1B9-6A85-FDC3-9134-5B7F2BD0133F}" dt="2026-02-25T08:57:21.491" v="6" actId="1076"/>
          <ac:spMkLst>
            <pc:docMk/>
            <pc:sldMk cId="0" sldId="286"/>
            <ac:spMk id="17" creationId="{00000000-0000-0000-0000-000000000000}"/>
          </ac:spMkLst>
        </pc:spChg>
        <pc:spChg chg="mod">
          <ac:chgData name="이예진" userId="S::8ai036@aischool.msai.kr::e167ff05-b837-402d-bb76-03492ac3730c" providerId="AD" clId="Web-{0D8ED1B9-6A85-FDC3-9134-5B7F2BD0133F}" dt="2026-02-25T08:57:35.757" v="8" actId="20577"/>
          <ac:spMkLst>
            <pc:docMk/>
            <pc:sldMk cId="0" sldId="286"/>
            <ac:spMk id="25" creationId="{00000000-0000-0000-0000-000000000000}"/>
          </ac:spMkLst>
        </pc:spChg>
      </pc:sldChg>
      <pc:sldChg chg="modSp">
        <pc:chgData name="이예진" userId="S::8ai036@aischool.msai.kr::e167ff05-b837-402d-bb76-03492ac3730c" providerId="AD" clId="Web-{0D8ED1B9-6A85-FDC3-9134-5B7F2BD0133F}" dt="2026-02-25T08:56:50.396" v="4" actId="20577"/>
        <pc:sldMkLst>
          <pc:docMk/>
          <pc:sldMk cId="0" sldId="287"/>
        </pc:sldMkLst>
        <pc:spChg chg="mod">
          <ac:chgData name="이예진" userId="S::8ai036@aischool.msai.kr::e167ff05-b837-402d-bb76-03492ac3730c" providerId="AD" clId="Web-{0D8ED1B9-6A85-FDC3-9134-5B7F2BD0133F}" dt="2026-02-25T08:56:50.396" v="4" actId="20577"/>
          <ac:spMkLst>
            <pc:docMk/>
            <pc:sldMk cId="0" sldId="287"/>
            <ac:spMk id="26" creationId="{00000000-0000-0000-0000-000000000000}"/>
          </ac:spMkLst>
        </pc:spChg>
      </pc:sldChg>
      <pc:sldChg chg="modSp">
        <pc:chgData name="이예진" userId="S::8ai036@aischool.msai.kr::e167ff05-b837-402d-bb76-03492ac3730c" providerId="AD" clId="Web-{0D8ED1B9-6A85-FDC3-9134-5B7F2BD0133F}" dt="2026-02-25T10:24:43.352" v="279" actId="20577"/>
        <pc:sldMkLst>
          <pc:docMk/>
          <pc:sldMk cId="0" sldId="289"/>
        </pc:sldMkLst>
        <pc:spChg chg="mod">
          <ac:chgData name="이예진" userId="S::8ai036@aischool.msai.kr::e167ff05-b837-402d-bb76-03492ac3730c" providerId="AD" clId="Web-{0D8ED1B9-6A85-FDC3-9134-5B7F2BD0133F}" dt="2026-02-25T10:24:43.352" v="279" actId="20577"/>
          <ac:spMkLst>
            <pc:docMk/>
            <pc:sldMk cId="0" sldId="289"/>
            <ac:spMk id="10" creationId="{00000000-0000-0000-0000-000000000000}"/>
          </ac:spMkLst>
        </pc:spChg>
      </pc:sldChg>
    </pc:docChg>
  </pc:docChgLst>
  <pc:docChgLst>
    <pc:chgData name="허진호" userId="S::8ai054@aischool.msai.kr::3fbaf602-65a4-4c57-bf12-6778fecaf05a" providerId="AD" clId="Web-{47330385-9EB6-972D-CEC1-9CE8BB409770}"/>
    <pc:docChg chg="modSld">
      <pc:chgData name="허진호" userId="S::8ai054@aischool.msai.kr::3fbaf602-65a4-4c57-bf12-6778fecaf05a" providerId="AD" clId="Web-{47330385-9EB6-972D-CEC1-9CE8BB409770}" dt="2026-02-25T14:44:12.459" v="36"/>
      <pc:docMkLst>
        <pc:docMk/>
      </pc:docMkLst>
      <pc:sldChg chg="modNotes">
        <pc:chgData name="허진호" userId="S::8ai054@aischool.msai.kr::3fbaf602-65a4-4c57-bf12-6778fecaf05a" providerId="AD" clId="Web-{47330385-9EB6-972D-CEC1-9CE8BB409770}" dt="2026-02-25T14:28:25.849" v="10"/>
        <pc:sldMkLst>
          <pc:docMk/>
          <pc:sldMk cId="0" sldId="277"/>
        </pc:sldMkLst>
      </pc:sldChg>
      <pc:sldChg chg="modNotes">
        <pc:chgData name="허진호" userId="S::8ai054@aischool.msai.kr::3fbaf602-65a4-4c57-bf12-6778fecaf05a" providerId="AD" clId="Web-{47330385-9EB6-972D-CEC1-9CE8BB409770}" dt="2026-02-25T14:32:27.219" v="20"/>
        <pc:sldMkLst>
          <pc:docMk/>
          <pc:sldMk cId="0" sldId="278"/>
        </pc:sldMkLst>
      </pc:sldChg>
      <pc:sldChg chg="modNotes">
        <pc:chgData name="허진호" userId="S::8ai054@aischool.msai.kr::3fbaf602-65a4-4c57-bf12-6778fecaf05a" providerId="AD" clId="Web-{47330385-9EB6-972D-CEC1-9CE8BB409770}" dt="2026-02-25T14:40:33.302" v="30"/>
        <pc:sldMkLst>
          <pc:docMk/>
          <pc:sldMk cId="0" sldId="279"/>
        </pc:sldMkLst>
      </pc:sldChg>
      <pc:sldChg chg="addSp delSp modSp modNotes">
        <pc:chgData name="허진호" userId="S::8ai054@aischool.msai.kr::3fbaf602-65a4-4c57-bf12-6778fecaf05a" providerId="AD" clId="Web-{47330385-9EB6-972D-CEC1-9CE8BB409770}" dt="2026-02-25T14:41:53.895" v="32"/>
        <pc:sldMkLst>
          <pc:docMk/>
          <pc:sldMk cId="0" sldId="280"/>
        </pc:sldMkLst>
        <pc:picChg chg="add mod">
          <ac:chgData name="허진호" userId="S::8ai054@aischool.msai.kr::3fbaf602-65a4-4c57-bf12-6778fecaf05a" providerId="AD" clId="Web-{47330385-9EB6-972D-CEC1-9CE8BB409770}" dt="2026-02-25T14:16:41.825" v="5" actId="14100"/>
          <ac:picMkLst>
            <pc:docMk/>
            <pc:sldMk cId="0" sldId="280"/>
            <ac:picMk id="3" creationId="{4101E7B1-0CD4-BCC0-B23D-1CBB8F93D524}"/>
          </ac:picMkLst>
        </pc:picChg>
        <pc:picChg chg="del">
          <ac:chgData name="허진호" userId="S::8ai054@aischool.msai.kr::3fbaf602-65a4-4c57-bf12-6778fecaf05a" providerId="AD" clId="Web-{47330385-9EB6-972D-CEC1-9CE8BB409770}" dt="2026-02-25T14:16:26.356" v="0"/>
          <ac:picMkLst>
            <pc:docMk/>
            <pc:sldMk cId="0" sldId="280"/>
            <ac:picMk id="7" creationId="{F5845B1D-A57C-6271-1B99-355532418156}"/>
          </ac:picMkLst>
        </pc:picChg>
      </pc:sldChg>
      <pc:sldChg chg="modNotes">
        <pc:chgData name="허진호" userId="S::8ai054@aischool.msai.kr::3fbaf602-65a4-4c57-bf12-6778fecaf05a" providerId="AD" clId="Web-{47330385-9EB6-972D-CEC1-9CE8BB409770}" dt="2026-02-25T14:44:12.459" v="36"/>
        <pc:sldMkLst>
          <pc:docMk/>
          <pc:sldMk cId="0" sldId="281"/>
        </pc:sldMkLst>
      </pc:sldChg>
    </pc:docChg>
  </pc:docChgLst>
  <pc:docChgLst>
    <pc:chgData name="허진호" userId="S::8ai054@aischool.msai.kr::3fbaf602-65a4-4c57-bf12-6778fecaf05a" providerId="AD" clId="Web-{B5B7C49A-A9C2-0981-49D5-E3A6125FF2DE}"/>
    <pc:docChg chg="addSld delSld modSld">
      <pc:chgData name="허진호" userId="S::8ai054@aischool.msai.kr::3fbaf602-65a4-4c57-bf12-6778fecaf05a" providerId="AD" clId="Web-{B5B7C49A-A9C2-0981-49D5-E3A6125FF2DE}" dt="2026-02-26T02:29:32.093" v="64" actId="14100"/>
      <pc:docMkLst>
        <pc:docMk/>
      </pc:docMkLst>
      <pc:sldChg chg="addSp delSp modSp">
        <pc:chgData name="허진호" userId="S::8ai054@aischool.msai.kr::3fbaf602-65a4-4c57-bf12-6778fecaf05a" providerId="AD" clId="Web-{B5B7C49A-A9C2-0981-49D5-E3A6125FF2DE}" dt="2026-02-26T02:29:14.826" v="60" actId="1076"/>
        <pc:sldMkLst>
          <pc:docMk/>
          <pc:sldMk cId="0" sldId="279"/>
        </pc:sldMkLst>
        <pc:spChg chg="mod">
          <ac:chgData name="허진호" userId="S::8ai054@aischool.msai.kr::3fbaf602-65a4-4c57-bf12-6778fecaf05a" providerId="AD" clId="Web-{B5B7C49A-A9C2-0981-49D5-E3A6125FF2DE}" dt="2026-02-26T02:27:38.330" v="28" actId="1076"/>
          <ac:spMkLst>
            <pc:docMk/>
            <pc:sldMk cId="0" sldId="279"/>
            <ac:spMk id="2" creationId="{00000000-0000-0000-0000-000000000000}"/>
          </ac:spMkLst>
        </pc:spChg>
        <pc:spChg chg="mod">
          <ac:chgData name="허진호" userId="S::8ai054@aischool.msai.kr::3fbaf602-65a4-4c57-bf12-6778fecaf05a" providerId="AD" clId="Web-{B5B7C49A-A9C2-0981-49D5-E3A6125FF2DE}" dt="2026-02-26T02:27:42.752" v="29" actId="1076"/>
          <ac:spMkLst>
            <pc:docMk/>
            <pc:sldMk cId="0" sldId="279"/>
            <ac:spMk id="3" creationId="{00000000-0000-0000-0000-000000000000}"/>
          </ac:spMkLst>
        </pc:spChg>
        <pc:spChg chg="add del">
          <ac:chgData name="허진호" userId="S::8ai054@aischool.msai.kr::3fbaf602-65a4-4c57-bf12-6778fecaf05a" providerId="AD" clId="Web-{B5B7C49A-A9C2-0981-49D5-E3A6125FF2DE}" dt="2026-02-26T02:27:57.942" v="33"/>
          <ac:spMkLst>
            <pc:docMk/>
            <pc:sldMk cId="0" sldId="279"/>
            <ac:spMk id="8" creationId="{49578DD8-5227-D2A5-C917-17708D1A550B}"/>
          </ac:spMkLst>
        </pc:spChg>
        <pc:spChg chg="add mod">
          <ac:chgData name="허진호" userId="S::8ai054@aischool.msai.kr::3fbaf602-65a4-4c57-bf12-6778fecaf05a" providerId="AD" clId="Web-{B5B7C49A-A9C2-0981-49D5-E3A6125FF2DE}" dt="2026-02-26T02:29:14.826" v="60" actId="1076"/>
          <ac:spMkLst>
            <pc:docMk/>
            <pc:sldMk cId="0" sldId="279"/>
            <ac:spMk id="9" creationId="{466A1805-1703-DDB0-A10C-0BB8805EA83E}"/>
          </ac:spMkLst>
        </pc:spChg>
        <pc:picChg chg="mod">
          <ac:chgData name="허진호" userId="S::8ai054@aischool.msai.kr::3fbaf602-65a4-4c57-bf12-6778fecaf05a" providerId="AD" clId="Web-{B5B7C49A-A9C2-0981-49D5-E3A6125FF2DE}" dt="2026-02-26T02:27:30.032" v="27" actId="14100"/>
          <ac:picMkLst>
            <pc:docMk/>
            <pc:sldMk cId="0" sldId="279"/>
            <ac:picMk id="4" creationId="{00000000-0000-0000-0000-000000000000}"/>
          </ac:picMkLst>
        </pc:picChg>
        <pc:picChg chg="mod">
          <ac:chgData name="허진호" userId="S::8ai054@aischool.msai.kr::3fbaf602-65a4-4c57-bf12-6778fecaf05a" providerId="AD" clId="Web-{B5B7C49A-A9C2-0981-49D5-E3A6125FF2DE}" dt="2026-02-26T02:27:46.831" v="31" actId="1076"/>
          <ac:picMkLst>
            <pc:docMk/>
            <pc:sldMk cId="0" sldId="279"/>
            <ac:picMk id="6" creationId="{00000000-0000-0000-0000-000000000000}"/>
          </ac:picMkLst>
        </pc:picChg>
        <pc:picChg chg="del">
          <ac:chgData name="허진호" userId="S::8ai054@aischool.msai.kr::3fbaf602-65a4-4c57-bf12-6778fecaf05a" providerId="AD" clId="Web-{B5B7C49A-A9C2-0981-49D5-E3A6125FF2DE}" dt="2026-02-26T02:27:27.313" v="25"/>
          <ac:picMkLst>
            <pc:docMk/>
            <pc:sldMk cId="0" sldId="279"/>
            <ac:picMk id="7" creationId="{3A3BCE77-882E-1B12-B6C0-1E53D7B508AC}"/>
          </ac:picMkLst>
        </pc:picChg>
      </pc:sldChg>
      <pc:sldChg chg="new del">
        <pc:chgData name="허진호" userId="S::8ai054@aischool.msai.kr::3fbaf602-65a4-4c57-bf12-6778fecaf05a" providerId="AD" clId="Web-{B5B7C49A-A9C2-0981-49D5-E3A6125FF2DE}" dt="2026-02-26T02:26:24.990" v="2"/>
        <pc:sldMkLst>
          <pc:docMk/>
          <pc:sldMk cId="3645769573" sldId="291"/>
        </pc:sldMkLst>
      </pc:sldChg>
      <pc:sldChg chg="addSp delSp modSp add replId">
        <pc:chgData name="허진호" userId="S::8ai054@aischool.msai.kr::3fbaf602-65a4-4c57-bf12-6778fecaf05a" providerId="AD" clId="Web-{B5B7C49A-A9C2-0981-49D5-E3A6125FF2DE}" dt="2026-02-26T02:29:32.093" v="64" actId="14100"/>
        <pc:sldMkLst>
          <pc:docMk/>
          <pc:sldMk cId="1843183795" sldId="292"/>
        </pc:sldMkLst>
        <pc:spChg chg="del mod">
          <ac:chgData name="허진호" userId="S::8ai054@aischool.msai.kr::3fbaf602-65a4-4c57-bf12-6778fecaf05a" providerId="AD" clId="Web-{B5B7C49A-A9C2-0981-49D5-E3A6125FF2DE}" dt="2026-02-26T02:26:42.415" v="13"/>
          <ac:spMkLst>
            <pc:docMk/>
            <pc:sldMk cId="1843183795" sldId="292"/>
            <ac:spMk id="4" creationId="{DA4D4040-9813-0BD9-F37C-4D5459A36D99}"/>
          </ac:spMkLst>
        </pc:spChg>
        <pc:spChg chg="del mod">
          <ac:chgData name="허진호" userId="S::8ai054@aischool.msai.kr::3fbaf602-65a4-4c57-bf12-6778fecaf05a" providerId="AD" clId="Web-{B5B7C49A-A9C2-0981-49D5-E3A6125FF2DE}" dt="2026-02-26T02:26:49.682" v="17"/>
          <ac:spMkLst>
            <pc:docMk/>
            <pc:sldMk cId="1843183795" sldId="292"/>
            <ac:spMk id="6" creationId="{F37134D0-FB6B-684F-1F7D-2618CB93A5AF}"/>
          </ac:spMkLst>
        </pc:spChg>
        <pc:spChg chg="del">
          <ac:chgData name="허진호" userId="S::8ai054@aischool.msai.kr::3fbaf602-65a4-4c57-bf12-6778fecaf05a" providerId="AD" clId="Web-{B5B7C49A-A9C2-0981-49D5-E3A6125FF2DE}" dt="2026-02-26T02:26:47.479" v="16"/>
          <ac:spMkLst>
            <pc:docMk/>
            <pc:sldMk cId="1843183795" sldId="292"/>
            <ac:spMk id="7" creationId="{70140CFE-50C9-0A3D-34B7-9B212C52974C}"/>
          </ac:spMkLst>
        </pc:spChg>
        <pc:spChg chg="mod">
          <ac:chgData name="허진호" userId="S::8ai054@aischool.msai.kr::3fbaf602-65a4-4c57-bf12-6778fecaf05a" providerId="AD" clId="Web-{B5B7C49A-A9C2-0981-49D5-E3A6125FF2DE}" dt="2026-02-26T02:29:27.671" v="61" actId="20577"/>
          <ac:spMkLst>
            <pc:docMk/>
            <pc:sldMk cId="1843183795" sldId="292"/>
            <ac:spMk id="9" creationId="{87850DD0-F799-A5AE-B30F-7C0CD47E0C13}"/>
          </ac:spMkLst>
        </pc:spChg>
        <pc:picChg chg="del">
          <ac:chgData name="허진호" userId="S::8ai054@aischool.msai.kr::3fbaf602-65a4-4c57-bf12-6778fecaf05a" providerId="AD" clId="Web-{B5B7C49A-A9C2-0981-49D5-E3A6125FF2DE}" dt="2026-02-26T02:26:51.667" v="18"/>
          <ac:picMkLst>
            <pc:docMk/>
            <pc:sldMk cId="1843183795" sldId="292"/>
            <ac:picMk id="5" creationId="{3EC2CE4C-95D7-4221-4D2A-421BAA97326D}"/>
          </ac:picMkLst>
        </pc:picChg>
        <pc:picChg chg="add mod">
          <ac:chgData name="허진호" userId="S::8ai054@aischool.msai.kr::3fbaf602-65a4-4c57-bf12-6778fecaf05a" providerId="AD" clId="Web-{B5B7C49A-A9C2-0981-49D5-E3A6125FF2DE}" dt="2026-02-26T02:29:32.093" v="64" actId="14100"/>
          <ac:picMkLst>
            <pc:docMk/>
            <pc:sldMk cId="1843183795" sldId="292"/>
            <ac:picMk id="10" creationId="{5BCBEE11-D16C-6914-31ED-F0B20C30790C}"/>
          </ac:picMkLst>
        </pc:picChg>
      </pc:sldChg>
    </pc:docChg>
  </pc:docChgLst>
  <pc:docChgLst>
    <pc:chgData name="허진호" userId="S::8ai054@aischool.msai.kr::3fbaf602-65a4-4c57-bf12-6778fecaf05a" providerId="AD" clId="Web-{763D82DF-72CD-5DD4-47B0-CB339A2D6607}"/>
    <pc:docChg chg="modSld">
      <pc:chgData name="허진호" userId="S::8ai054@aischool.msai.kr::3fbaf602-65a4-4c57-bf12-6778fecaf05a" providerId="AD" clId="Web-{763D82DF-72CD-5DD4-47B0-CB339A2D6607}" dt="2026-02-25T08:24:39.767" v="5"/>
      <pc:docMkLst>
        <pc:docMk/>
      </pc:docMkLst>
      <pc:sldChg chg="modNotes">
        <pc:chgData name="허진호" userId="S::8ai054@aischool.msai.kr::3fbaf602-65a4-4c57-bf12-6778fecaf05a" providerId="AD" clId="Web-{763D82DF-72CD-5DD4-47B0-CB339A2D6607}" dt="2026-02-25T08:20:34.279" v="1"/>
        <pc:sldMkLst>
          <pc:docMk/>
          <pc:sldMk cId="0" sldId="280"/>
        </pc:sldMkLst>
      </pc:sldChg>
      <pc:sldChg chg="modNotes">
        <pc:chgData name="허진호" userId="S::8ai054@aischool.msai.kr::3fbaf602-65a4-4c57-bf12-6778fecaf05a" providerId="AD" clId="Web-{763D82DF-72CD-5DD4-47B0-CB339A2D6607}" dt="2026-02-25T08:24:39.767" v="5"/>
        <pc:sldMkLst>
          <pc:docMk/>
          <pc:sldMk cId="0" sldId="281"/>
        </pc:sldMkLst>
      </pc:sldChg>
    </pc:docChg>
  </pc:docChgLst>
  <pc:docChgLst>
    <pc:chgData name="박소현" userId="S::8ai042@aischool.msai.kr::586f6dec-38c0-463d-bc52-94c9c37b2bcf" providerId="AD" clId="Web-{AD7FEDDF-4125-252B-BEAC-17D3154BA70C}"/>
    <pc:docChg chg="modSld">
      <pc:chgData name="박소현" userId="S::8ai042@aischool.msai.kr::586f6dec-38c0-463d-bc52-94c9c37b2bcf" providerId="AD" clId="Web-{AD7FEDDF-4125-252B-BEAC-17D3154BA70C}" dt="2026-02-26T01:13:00.289" v="6" actId="20577"/>
      <pc:docMkLst>
        <pc:docMk/>
      </pc:docMkLst>
      <pc:sldChg chg="modSp">
        <pc:chgData name="박소현" userId="S::8ai042@aischool.msai.kr::586f6dec-38c0-463d-bc52-94c9c37b2bcf" providerId="AD" clId="Web-{AD7FEDDF-4125-252B-BEAC-17D3154BA70C}" dt="2026-02-26T01:13:00.289" v="6" actId="20577"/>
        <pc:sldMkLst>
          <pc:docMk/>
          <pc:sldMk cId="0" sldId="283"/>
        </pc:sldMkLst>
        <pc:spChg chg="mod">
          <ac:chgData name="박소현" userId="S::8ai042@aischool.msai.kr::586f6dec-38c0-463d-bc52-94c9c37b2bcf" providerId="AD" clId="Web-{AD7FEDDF-4125-252B-BEAC-17D3154BA70C}" dt="2026-02-26T01:13:00.289" v="6" actId="20577"/>
          <ac:spMkLst>
            <pc:docMk/>
            <pc:sldMk cId="0" sldId="283"/>
            <ac:spMk id="2" creationId="{00000000-0000-0000-0000-000000000000}"/>
          </ac:spMkLst>
        </pc:spChg>
      </pc:sldChg>
    </pc:docChg>
  </pc:docChgLst>
  <pc:docChgLst>
    <pc:chgData name="허진호" userId="S::8ai054@aischool.msai.kr::3fbaf602-65a4-4c57-bf12-6778fecaf05a" providerId="AD" clId="Web-{09928AA7-8FB1-D2DE-E629-486228A93BE8}"/>
    <pc:docChg chg="modSld">
      <pc:chgData name="허진호" userId="S::8ai054@aischool.msai.kr::3fbaf602-65a4-4c57-bf12-6778fecaf05a" providerId="AD" clId="Web-{09928AA7-8FB1-D2DE-E629-486228A93BE8}" dt="2026-02-26T02:24:57.467" v="16" actId="1076"/>
      <pc:docMkLst>
        <pc:docMk/>
      </pc:docMkLst>
      <pc:sldChg chg="addSp modSp">
        <pc:chgData name="허진호" userId="S::8ai054@aischool.msai.kr::3fbaf602-65a4-4c57-bf12-6778fecaf05a" providerId="AD" clId="Web-{09928AA7-8FB1-D2DE-E629-486228A93BE8}" dt="2026-02-26T02:24:57.467" v="16" actId="1076"/>
        <pc:sldMkLst>
          <pc:docMk/>
          <pc:sldMk cId="0" sldId="279"/>
        </pc:sldMkLst>
        <pc:spChg chg="mod">
          <ac:chgData name="허진호" userId="S::8ai054@aischool.msai.kr::3fbaf602-65a4-4c57-bf12-6778fecaf05a" providerId="AD" clId="Web-{09928AA7-8FB1-D2DE-E629-486228A93BE8}" dt="2026-02-26T02:24:50.154" v="13" actId="1076"/>
          <ac:spMkLst>
            <pc:docMk/>
            <pc:sldMk cId="0" sldId="279"/>
            <ac:spMk id="2" creationId="{00000000-0000-0000-0000-000000000000}"/>
          </ac:spMkLst>
        </pc:spChg>
        <pc:spChg chg="mod">
          <ac:chgData name="허진호" userId="S::8ai054@aischool.msai.kr::3fbaf602-65a4-4c57-bf12-6778fecaf05a" providerId="AD" clId="Web-{09928AA7-8FB1-D2DE-E629-486228A93BE8}" dt="2026-02-26T02:24:39.217" v="12" actId="1076"/>
          <ac:spMkLst>
            <pc:docMk/>
            <pc:sldMk cId="0" sldId="279"/>
            <ac:spMk id="3" creationId="{00000000-0000-0000-0000-000000000000}"/>
          </ac:spMkLst>
        </pc:spChg>
        <pc:picChg chg="mod">
          <ac:chgData name="허진호" userId="S::8ai054@aischool.msai.kr::3fbaf602-65a4-4c57-bf12-6778fecaf05a" providerId="AD" clId="Web-{09928AA7-8FB1-D2DE-E629-486228A93BE8}" dt="2026-02-26T02:24:52.279" v="14" actId="14100"/>
          <ac:picMkLst>
            <pc:docMk/>
            <pc:sldMk cId="0" sldId="279"/>
            <ac:picMk id="4" creationId="{00000000-0000-0000-0000-000000000000}"/>
          </ac:picMkLst>
        </pc:picChg>
        <pc:picChg chg="mod">
          <ac:chgData name="허진호" userId="S::8ai054@aischool.msai.kr::3fbaf602-65a4-4c57-bf12-6778fecaf05a" providerId="AD" clId="Web-{09928AA7-8FB1-D2DE-E629-486228A93BE8}" dt="2026-02-26T02:24:54.670" v="15" actId="1076"/>
          <ac:picMkLst>
            <pc:docMk/>
            <pc:sldMk cId="0" sldId="279"/>
            <ac:picMk id="6" creationId="{00000000-0000-0000-0000-000000000000}"/>
          </ac:picMkLst>
        </pc:picChg>
        <pc:picChg chg="add mod">
          <ac:chgData name="허진호" userId="S::8ai054@aischool.msai.kr::3fbaf602-65a4-4c57-bf12-6778fecaf05a" providerId="AD" clId="Web-{09928AA7-8FB1-D2DE-E629-486228A93BE8}" dt="2026-02-26T02:24:57.467" v="16" actId="1076"/>
          <ac:picMkLst>
            <pc:docMk/>
            <pc:sldMk cId="0" sldId="279"/>
            <ac:picMk id="7" creationId="{3A3BCE77-882E-1B12-B6C0-1E53D7B508AC}"/>
          </ac:picMkLst>
        </pc:picChg>
      </pc:sldChg>
    </pc:docChg>
  </pc:docChgLst>
  <pc:docChgLst>
    <pc:chgData name="이상은" userId="S::8ai032@aischool.msai.kr::08db1c53-25cd-4687-9140-536af84c4bda" providerId="AD" clId="Web-{5FB57843-FC7C-700E-9634-D8133C8BEF96}"/>
    <pc:docChg chg="modSld">
      <pc:chgData name="이상은" userId="S::8ai032@aischool.msai.kr::08db1c53-25cd-4687-9140-536af84c4bda" providerId="AD" clId="Web-{5FB57843-FC7C-700E-9634-D8133C8BEF96}" dt="2026-02-25T10:28:48.210" v="173" actId="1076"/>
      <pc:docMkLst>
        <pc:docMk/>
      </pc:docMkLst>
      <pc:sldChg chg="modNotes">
        <pc:chgData name="이상은" userId="S::8ai032@aischool.msai.kr::08db1c53-25cd-4687-9140-536af84c4bda" providerId="AD" clId="Web-{5FB57843-FC7C-700E-9634-D8133C8BEF96}" dt="2026-02-25T08:19:59.904" v="68"/>
        <pc:sldMkLst>
          <pc:docMk/>
          <pc:sldMk cId="0" sldId="285"/>
        </pc:sldMkLst>
      </pc:sldChg>
      <pc:sldChg chg="addSp delSp modSp modNotes">
        <pc:chgData name="이상은" userId="S::8ai032@aischool.msai.kr::08db1c53-25cd-4687-9140-536af84c4bda" providerId="AD" clId="Web-{5FB57843-FC7C-700E-9634-D8133C8BEF96}" dt="2026-02-25T08:29:25.928" v="166"/>
        <pc:sldMkLst>
          <pc:docMk/>
          <pc:sldMk cId="0" sldId="286"/>
        </pc:sldMkLst>
        <pc:spChg chg="mod">
          <ac:chgData name="이상은" userId="S::8ai032@aischool.msai.kr::08db1c53-25cd-4687-9140-536af84c4bda" providerId="AD" clId="Web-{5FB57843-FC7C-700E-9634-D8133C8BEF96}" dt="2026-02-25T08:27:11.505" v="143" actId="1076"/>
          <ac:spMkLst>
            <pc:docMk/>
            <pc:sldMk cId="0" sldId="286"/>
            <ac:spMk id="16" creationId="{00000000-0000-0000-0000-000000000000}"/>
          </ac:spMkLst>
        </pc:spChg>
        <pc:picChg chg="del mod">
          <ac:chgData name="이상은" userId="S::8ai032@aischool.msai.kr::08db1c53-25cd-4687-9140-536af84c4bda" providerId="AD" clId="Web-{5FB57843-FC7C-700E-9634-D8133C8BEF96}" dt="2026-02-25T08:12:47.949" v="60"/>
          <ac:picMkLst>
            <pc:docMk/>
            <pc:sldMk cId="0" sldId="286"/>
            <ac:picMk id="4" creationId="{00000000-0000-0000-0000-000000000000}"/>
          </ac:picMkLst>
        </pc:picChg>
        <pc:picChg chg="add ord">
          <ac:chgData name="이상은" userId="S::8ai032@aischool.msai.kr::08db1c53-25cd-4687-9140-536af84c4bda" providerId="AD" clId="Web-{5FB57843-FC7C-700E-9634-D8133C8BEF96}" dt="2026-02-25T08:12:53.512" v="62"/>
          <ac:picMkLst>
            <pc:docMk/>
            <pc:sldMk cId="0" sldId="286"/>
            <ac:picMk id="37" creationId="{6D446F36-9A27-97E2-E129-4F88E8FF572F}"/>
          </ac:picMkLst>
        </pc:picChg>
      </pc:sldChg>
      <pc:sldChg chg="modNotes">
        <pc:chgData name="이상은" userId="S::8ai032@aischool.msai.kr::08db1c53-25cd-4687-9140-536af84c4bda" providerId="AD" clId="Web-{5FB57843-FC7C-700E-9634-D8133C8BEF96}" dt="2026-02-25T08:30:38.756" v="168"/>
        <pc:sldMkLst>
          <pc:docMk/>
          <pc:sldMk cId="0" sldId="287"/>
        </pc:sldMkLst>
      </pc:sldChg>
      <pc:sldChg chg="modNotes">
        <pc:chgData name="이상은" userId="S::8ai032@aischool.msai.kr::08db1c53-25cd-4687-9140-536af84c4bda" providerId="AD" clId="Web-{5FB57843-FC7C-700E-9634-D8133C8BEF96}" dt="2026-02-25T08:30:54.178" v="170"/>
        <pc:sldMkLst>
          <pc:docMk/>
          <pc:sldMk cId="0" sldId="288"/>
        </pc:sldMkLst>
      </pc:sldChg>
      <pc:sldChg chg="modSp modNotes">
        <pc:chgData name="이상은" userId="S::8ai032@aischool.msai.kr::08db1c53-25cd-4687-9140-536af84c4bda" providerId="AD" clId="Web-{5FB57843-FC7C-700E-9634-D8133C8BEF96}" dt="2026-02-25T10:28:48.210" v="173" actId="1076"/>
        <pc:sldMkLst>
          <pc:docMk/>
          <pc:sldMk cId="0" sldId="289"/>
        </pc:sldMkLst>
        <pc:spChg chg="mod">
          <ac:chgData name="이상은" userId="S::8ai032@aischool.msai.kr::08db1c53-25cd-4687-9140-536af84c4bda" providerId="AD" clId="Web-{5FB57843-FC7C-700E-9634-D8133C8BEF96}" dt="2026-02-25T08:23:07.033" v="126" actId="20577"/>
          <ac:spMkLst>
            <pc:docMk/>
            <pc:sldMk cId="0" sldId="289"/>
            <ac:spMk id="8" creationId="{00000000-0000-0000-0000-000000000000}"/>
          </ac:spMkLst>
        </pc:spChg>
        <pc:spChg chg="mod">
          <ac:chgData name="이상은" userId="S::8ai032@aischool.msai.kr::08db1c53-25cd-4687-9140-536af84c4bda" providerId="AD" clId="Web-{5FB57843-FC7C-700E-9634-D8133C8BEF96}" dt="2026-02-25T08:22:42.189" v="125" actId="1076"/>
          <ac:spMkLst>
            <pc:docMk/>
            <pc:sldMk cId="0" sldId="289"/>
            <ac:spMk id="9" creationId="{00000000-0000-0000-0000-000000000000}"/>
          </ac:spMkLst>
        </pc:spChg>
        <pc:spChg chg="mod">
          <ac:chgData name="이상은" userId="S::8ai032@aischool.msai.kr::08db1c53-25cd-4687-9140-536af84c4bda" providerId="AD" clId="Web-{5FB57843-FC7C-700E-9634-D8133C8BEF96}" dt="2026-02-25T10:28:48.210" v="173" actId="1076"/>
          <ac:spMkLst>
            <pc:docMk/>
            <pc:sldMk cId="0" sldId="289"/>
            <ac:spMk id="10" creationId="{00000000-0000-0000-0000-000000000000}"/>
          </ac:spMkLst>
        </pc:spChg>
        <pc:spChg chg="mod">
          <ac:chgData name="이상은" userId="S::8ai032@aischool.msai.kr::08db1c53-25cd-4687-9140-536af84c4bda" providerId="AD" clId="Web-{5FB57843-FC7C-700E-9634-D8133C8BEF96}" dt="2026-02-25T08:23:43.550" v="131" actId="14100"/>
          <ac:spMkLst>
            <pc:docMk/>
            <pc:sldMk cId="0" sldId="289"/>
            <ac:spMk id="12" creationId="{00000000-0000-0000-0000-000000000000}"/>
          </ac:spMkLst>
        </pc:spChg>
        <pc:spChg chg="mod">
          <ac:chgData name="이상은" userId="S::8ai032@aischool.msai.kr::08db1c53-25cd-4687-9140-536af84c4bda" providerId="AD" clId="Web-{5FB57843-FC7C-700E-9634-D8133C8BEF96}" dt="2026-02-25T08:22:11.844" v="123" actId="20577"/>
          <ac:spMkLst>
            <pc:docMk/>
            <pc:sldMk cId="0" sldId="289"/>
            <ac:spMk id="13" creationId="{00000000-0000-0000-0000-000000000000}"/>
          </ac:spMkLst>
        </pc:spChg>
        <pc:spChg chg="mod">
          <ac:chgData name="이상은" userId="S::8ai032@aischool.msai.kr::08db1c53-25cd-4687-9140-536af84c4bda" providerId="AD" clId="Web-{5FB57843-FC7C-700E-9634-D8133C8BEF96}" dt="2026-02-25T08:05:05.070" v="3" actId="1076"/>
          <ac:spMkLst>
            <pc:docMk/>
            <pc:sldMk cId="0" sldId="289"/>
            <ac:spMk id="20" creationId="{00000000-0000-0000-0000-000000000000}"/>
          </ac:spMkLst>
        </pc:spChg>
        <pc:spChg chg="mod">
          <ac:chgData name="이상은" userId="S::8ai032@aischool.msai.kr::08db1c53-25cd-4687-9140-536af84c4bda" providerId="AD" clId="Web-{5FB57843-FC7C-700E-9634-D8133C8BEF96}" dt="2026-02-25T08:11:39.401" v="47" actId="1076"/>
          <ac:spMkLst>
            <pc:docMk/>
            <pc:sldMk cId="0" sldId="289"/>
            <ac:spMk id="22" creationId="{00000000-0000-0000-0000-000000000000}"/>
          </ac:spMkLst>
        </pc:spChg>
        <pc:spChg chg="mod">
          <ac:chgData name="이상은" userId="S::8ai032@aischool.msai.kr::08db1c53-25cd-4687-9140-536af84c4bda" providerId="AD" clId="Web-{5FB57843-FC7C-700E-9634-D8133C8BEF96}" dt="2026-02-25T08:22:39.048" v="124" actId="1076"/>
          <ac:spMkLst>
            <pc:docMk/>
            <pc:sldMk cId="0" sldId="289"/>
            <ac:spMk id="23" creationId="{00000000-0000-0000-0000-000000000000}"/>
          </ac:spMkLst>
        </pc:spChg>
      </pc:sldChg>
    </pc:docChg>
  </pc:docChgLst>
  <pc:docChgLst>
    <pc:chgData name="이상은" userId="S::8ai032@aischool.msai.kr::08db1c53-25cd-4687-9140-536af84c4bda" providerId="AD" clId="Web-{F06711EA-84C5-8BCA-58C2-E5B60E39BC48}"/>
    <pc:docChg chg="modSld">
      <pc:chgData name="이상은" userId="S::8ai032@aischool.msai.kr::08db1c53-25cd-4687-9140-536af84c4bda" providerId="AD" clId="Web-{F06711EA-84C5-8BCA-58C2-E5B60E39BC48}" dt="2026-02-26T02:10:20.536" v="47"/>
      <pc:docMkLst>
        <pc:docMk/>
      </pc:docMkLst>
      <pc:sldChg chg="modNotes">
        <pc:chgData name="이상은" userId="S::8ai032@aischool.msai.kr::08db1c53-25cd-4687-9140-536af84c4bda" providerId="AD" clId="Web-{F06711EA-84C5-8BCA-58C2-E5B60E39BC48}" dt="2026-02-26T02:07:14.903" v="5"/>
        <pc:sldMkLst>
          <pc:docMk/>
          <pc:sldMk cId="0" sldId="286"/>
        </pc:sldMkLst>
      </pc:sldChg>
      <pc:sldChg chg="modNotes">
        <pc:chgData name="이상은" userId="S::8ai032@aischool.msai.kr::08db1c53-25cd-4687-9140-536af84c4bda" providerId="AD" clId="Web-{F06711EA-84C5-8BCA-58C2-E5B60E39BC48}" dt="2026-02-26T02:09:55.598" v="45"/>
        <pc:sldMkLst>
          <pc:docMk/>
          <pc:sldMk cId="0" sldId="287"/>
        </pc:sldMkLst>
      </pc:sldChg>
      <pc:sldChg chg="modNotes">
        <pc:chgData name="이상은" userId="S::8ai032@aischool.msai.kr::08db1c53-25cd-4687-9140-536af84c4bda" providerId="AD" clId="Web-{F06711EA-84C5-8BCA-58C2-E5B60E39BC48}" dt="2026-02-26T02:10:20.536" v="47"/>
        <pc:sldMkLst>
          <pc:docMk/>
          <pc:sldMk cId="0" sldId="28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50C667-38C6-4A88-91A5-2087B43D9E86}" type="datetimeFigureOut">
              <a:t>2/25/2026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96619-C0F4-42D1-B81D-00BF67B318D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1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안녕하세요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애저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주식투자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교육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이지스탁을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제작한</a:t>
            </a:r>
            <a:r>
              <a:rPr lang="en-US"/>
              <a:t> 4</a:t>
            </a:r>
            <a:r>
              <a:rPr lang="ko-KR" altLang="en-US">
                <a:ea typeface="맑은 고딕"/>
              </a:rPr>
              <a:t>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화성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가즈아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입니다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4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[소현] </a:t>
            </a:r>
            <a:endParaRPr lang="en-US" altLang="ko-KR"/>
          </a:p>
          <a:p>
            <a:r>
              <a:rPr lang="ko-KR" altLang="en-US">
                <a:ea typeface="맑은 고딕"/>
              </a:rPr>
              <a:t>이제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화면과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발표자가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이어서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드리겠습니다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[선우] </a:t>
            </a:r>
            <a:endParaRPr lang="en-US" altLang="ko-KR">
              <a:ea typeface="Calibri"/>
            </a:endParaRPr>
          </a:p>
          <a:p>
            <a:r>
              <a:rPr lang="ko-KR"/>
              <a:t>지금부터 저희가 개발한 서비스에 대해 소개드리겠습니다.</a:t>
            </a:r>
          </a:p>
          <a:p>
            <a:r>
              <a:rPr lang="ko-KR">
                <a:ea typeface="맑은 고딕"/>
              </a:rPr>
              <a:t> 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저희 서비스는 Azure 기반의 주식 투자 교육 서비스로, 투자 초보자가 안전한 환경에서 실제 시장과 유사한 투자 경험을 통해 학습할 수 있도록 설계하였습니다.</a:t>
            </a:r>
          </a:p>
          <a:p>
            <a:r>
              <a:rPr lang="ko-KR">
                <a:ea typeface="맑은 고딕"/>
              </a:rPr>
              <a:t> 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단순 이론 학습이 아니라 AI 기반 시장 환경을 통해 투자 의사결정 과정 자체를 경험하고 학습할 수 있도록 하는 것이 핵심입니다.</a:t>
            </a:r>
          </a:p>
          <a:p>
            <a:endParaRPr lang="ko-KR" altLang="en-US">
              <a:ea typeface="맑은 고딕"/>
              <a:cs typeface="Calibri"/>
            </a:endParaRPr>
          </a:p>
          <a:p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786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서비스의</a:t>
            </a:r>
            <a:r>
              <a:rPr lang="en-US"/>
              <a:t> UI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화면입니다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교육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서비스이지만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증권사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유사한</a:t>
            </a:r>
            <a:r>
              <a:rPr lang="en-US"/>
              <a:t> UI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흐름을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적용하여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설계했습니다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사용자는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현황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동향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종목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유사한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환경에서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이용하게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이러한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인터페이스가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아니라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환경에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익숙해질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목적입니다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즉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경험이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증권사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자연스럽게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이어질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설계했습니다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40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멀티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구성되어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있으며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크게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핵심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이루어져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먼저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</a:t>
            </a:r>
            <a:r>
              <a:rPr lang="en-US"/>
              <a:t> 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에이전트입니다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가진</a:t>
            </a:r>
            <a:r>
              <a:rPr lang="en-US"/>
              <a:t> AI</a:t>
            </a:r>
            <a:r>
              <a:rPr lang="ko-KR" altLang="en-US">
                <a:ea typeface="맑은 고딕"/>
              </a:rPr>
              <a:t>들이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상황에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의견을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제시하며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여러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비교하면서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구조입니다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사용자의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이해도와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수준에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맞춰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난이도가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점진적으로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확장되도록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설계하여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능력을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향상시킬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했습니다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마지막으로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실행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환경입니다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사용자가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직접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내리고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실행한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뒤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결과와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피드백을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실전형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즉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다양한</a:t>
            </a:r>
            <a:r>
              <a:rPr lang="en-US"/>
              <a:t> 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의견을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참고하고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학습하며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투자처럼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경험하는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핵심입니다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59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먼저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첫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핵심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</a:t>
            </a:r>
            <a:r>
              <a:rPr lang="en-US"/>
              <a:t> 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에이전트입니다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공격형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높은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가능성을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중심으로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적극적인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기회를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제시하는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성향입니다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안정형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수익성과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안정성을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함께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고려하며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균형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잡힌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제공합니다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마지막으로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비관형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리스크를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우선적으로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고려하는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보수적인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관점에서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변동성과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요소를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중심으로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이처럼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하나의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관점이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아닌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의견을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비교하며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이해하고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자신의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기준을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</a:t>
            </a:r>
            <a:r>
              <a:rPr lang="en-US" altLang="ko-KR">
                <a:ea typeface="Calibri"/>
              </a:rPr>
              <a:t> 저</a:t>
            </a:r>
            <a:r>
              <a:rPr lang="ko-KR" altLang="en-US">
                <a:ea typeface="맑은 고딕"/>
              </a:rPr>
              <a:t>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서비스에서는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시장처럼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경험할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가진</a:t>
            </a:r>
            <a:r>
              <a:rPr lang="en-US"/>
              <a:t> 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구성했습니다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92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화면은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</a:t>
            </a:r>
            <a:r>
              <a:rPr lang="en-US"/>
              <a:t> 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내에서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어떻게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활용되는지를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보여주는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예시입니다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보시는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것처럼</a:t>
            </a:r>
            <a:r>
              <a:rPr lang="en-US"/>
              <a:t> 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하나의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국한되지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않고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여러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탭과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화면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전반에서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의견을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제시합니다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예를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들어</a:t>
            </a:r>
            <a:r>
              <a:rPr lang="en-US"/>
              <a:t> 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조언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탭에서는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성향의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에이전트들이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동일한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종목에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각기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관점의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의견을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제시합니다</a:t>
            </a:r>
            <a:r>
              <a:rPr lang="en-US"/>
              <a:t>.</a:t>
            </a:r>
            <a:endParaRPr lang="en-US" altLang="ko-KR"/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사용자는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비교하며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자신의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기준을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정립할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또한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종목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상세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화면에서도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안정형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공격형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비관형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분석이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함께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제공되어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상황에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다각적인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이해가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가능하도록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설계했습니다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6219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핵심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구조입니다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초보자도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쉽게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접근할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지식을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레벨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설계했습니다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먼저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단계에서는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개념을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이해하고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익숙해지며</a:t>
            </a:r>
            <a:r>
              <a:rPr lang="en-US"/>
              <a:t> 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체험합니다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다음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연습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단계에서는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비교하고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방식과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반응을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학습하면서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과정을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연습하게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마지막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단계에서는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리스크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관리와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수익</a:t>
            </a:r>
            <a:r>
              <a:rPr lang="en-US"/>
              <a:t>·</a:t>
            </a:r>
            <a:r>
              <a:rPr lang="ko-KR" altLang="en-US">
                <a:ea typeface="맑은 고딕"/>
              </a:rPr>
              <a:t>손실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가까운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전략적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의사결정을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경험하게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이러한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습득이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아니라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능력을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점진적으로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향상시킬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09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핵심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실행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환경입니다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과정과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유사한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시나리오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설계부터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실행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결과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분석까지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이어지는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프로세스를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먼저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시나리오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단계에서는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교육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목적에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맞는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다양한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상황을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제시합니다</a:t>
            </a:r>
            <a:r>
              <a:rPr lang="en-US"/>
              <a:t>.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급등</a:t>
            </a:r>
            <a:r>
              <a:rPr lang="en-US"/>
              <a:t>·</a:t>
            </a:r>
            <a:r>
              <a:rPr lang="ko-KR" altLang="en-US">
                <a:ea typeface="맑은 고딕"/>
              </a:rPr>
              <a:t>급락과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같은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이벤트를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설정하여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전략적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내릴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유도합니다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다음으로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상황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대응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실행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단계에서는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동일한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의사결정을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수행하며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대응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전략을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적용하게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마지막으로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결과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분석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단계에서는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성향별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관점에서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자신의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결과를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평가합니다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이처럼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과정을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경험하며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중심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제공합니다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69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  <a:cs typeface="Calibri"/>
              </a:rPr>
              <a:t>[선우]</a:t>
            </a:r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지금까지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구성과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설명드렸습니다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 altLang="ko-KR"/>
          </a:p>
          <a:p>
            <a:r>
              <a:rPr lang="ko-KR" altLang="en-US">
                <a:ea typeface="맑은 고딕"/>
              </a:rPr>
              <a:t>다음으로는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해당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속한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환경과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효과에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설명드리겠습니다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[</a:t>
            </a:r>
            <a:r>
              <a:rPr lang="ko-KR" altLang="en-US" err="1">
                <a:ea typeface="Calibri"/>
                <a:cs typeface="Calibri"/>
              </a:rPr>
              <a:t>예진</a:t>
            </a:r>
            <a:r>
              <a:rPr lang="en-US">
                <a:ea typeface="Calibri"/>
                <a:cs typeface="Calibri"/>
              </a:rPr>
              <a:t>]</a:t>
            </a:r>
          </a:p>
          <a:p>
            <a:r>
              <a:rPr lang="ko-KR" altLang="en-US" err="1">
                <a:ea typeface="Calibri"/>
                <a:cs typeface="Calibri"/>
              </a:rPr>
              <a:t>이어서</a:t>
            </a:r>
            <a:r>
              <a:rPr lang="en-US">
                <a:ea typeface="Calibri"/>
                <a:cs typeface="Calibri"/>
              </a:rPr>
              <a:t> </a:t>
            </a:r>
            <a:r>
              <a:rPr lang="ko-KR" altLang="en-US" err="1">
                <a:ea typeface="Calibri"/>
                <a:cs typeface="Calibri"/>
              </a:rPr>
              <a:t>발표하도록</a:t>
            </a:r>
            <a:r>
              <a:rPr lang="en-US">
                <a:ea typeface="Calibri"/>
                <a:cs typeface="Calibri"/>
              </a:rPr>
              <a:t> </a:t>
            </a:r>
            <a:r>
              <a:rPr lang="ko-KR" altLang="en-US" err="1">
                <a:ea typeface="Calibri"/>
                <a:cs typeface="Calibri"/>
              </a:rPr>
              <a:t>하겠습니다</a:t>
            </a:r>
            <a:r>
              <a:rPr lang="en-US" altLang="ko-KR">
                <a:ea typeface="Calibri"/>
                <a:cs typeface="Calibri"/>
              </a:rPr>
              <a:t>.</a:t>
            </a:r>
            <a:endParaRPr lang="ko-KR" alt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38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초기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기획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단계에서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분석해봤을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때</a:t>
            </a:r>
            <a:r>
              <a:rPr lang="en-US"/>
              <a:t>, </a:t>
            </a:r>
            <a:endParaRPr lang="en-US" altLang="ko-KR"/>
          </a:p>
          <a:p>
            <a:r>
              <a:rPr lang="ko-KR" altLang="en-US">
                <a:ea typeface="맑은 고딕"/>
              </a:rPr>
              <a:t>대부분의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서비스들은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거래운영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중심으로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몰려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있었고</a:t>
            </a:r>
            <a:r>
              <a:rPr lang="en-US"/>
              <a:t>, </a:t>
            </a:r>
            <a:endParaRPr lang="en-US" altLang="ko-KR"/>
          </a:p>
          <a:p>
            <a:r>
              <a:rPr lang="ko-KR" altLang="en-US">
                <a:ea typeface="맑은 고딕"/>
              </a:rPr>
              <a:t>투자교육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쪽으로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가더라도</a:t>
            </a:r>
            <a:r>
              <a:rPr lang="en-US"/>
              <a:t> AI</a:t>
            </a:r>
            <a:r>
              <a:rPr lang="ko-KR" altLang="en-US">
                <a:ea typeface="맑은 고딕"/>
              </a:rPr>
              <a:t>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접목된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사례는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거의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없었습니다</a:t>
            </a:r>
            <a:r>
              <a:rPr lang="en-US"/>
              <a:t>.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즉</a:t>
            </a:r>
            <a:r>
              <a:rPr lang="en-US"/>
              <a:t>, AI</a:t>
            </a:r>
            <a:r>
              <a:rPr lang="ko-KR" altLang="en-US">
                <a:ea typeface="맑은 고딕"/>
              </a:rPr>
              <a:t>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투자교육이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결합된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영역은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그래프와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같이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블루오션이었고</a:t>
            </a:r>
            <a:r>
              <a:rPr lang="en-US"/>
              <a:t>, 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바로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기회로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설정하였습니다</a:t>
            </a:r>
            <a:r>
              <a:rPr lang="en-US"/>
              <a:t>.</a:t>
            </a:r>
            <a:endParaRPr lang="en-US" altLang="ko-KR"/>
          </a:p>
          <a:p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블루오션을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공략하기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다음과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같은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파트너사가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필요했습니다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42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첫번째는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금융감독원입니다</a:t>
            </a:r>
            <a:r>
              <a:rPr lang="en-US"/>
              <a:t>.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금융감독원을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선정한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이유는</a:t>
            </a:r>
            <a:r>
              <a:rPr lang="en-US"/>
              <a:t>, 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목적과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방향이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완벽하게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일치하는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기관이기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때문입니다</a:t>
            </a:r>
            <a:r>
              <a:rPr lang="en-US"/>
              <a:t>. 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금융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소비자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보호와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올바른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조성</a:t>
            </a:r>
            <a:r>
              <a:rPr lang="en-US"/>
              <a:t>, </a:t>
            </a:r>
            <a:endParaRPr lang="en-US" altLang="ko-KR"/>
          </a:p>
          <a:p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목적들이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만들려는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같은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방향입니다</a:t>
            </a:r>
            <a:r>
              <a:rPr lang="en-US"/>
              <a:t>.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거기서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나아가</a:t>
            </a:r>
            <a:r>
              <a:rPr lang="en-US" altLang="ko-KR">
                <a:ea typeface="맑은 고딕"/>
              </a:rPr>
              <a:t>, </a:t>
            </a:r>
            <a:r>
              <a:rPr lang="ko-KR" altLang="en-US">
                <a:ea typeface="맑은 고딕"/>
              </a:rPr>
              <a:t>금융감독원은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금융</a:t>
            </a:r>
            <a:r>
              <a:rPr lang="en-US" altLang="ko-KR">
                <a:ea typeface="맑은 고딕"/>
              </a:rPr>
              <a:t> "</a:t>
            </a:r>
            <a:r>
              <a:rPr lang="ko-KR" altLang="en-US">
                <a:ea typeface="맑은 고딕"/>
              </a:rPr>
              <a:t>교육"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과정을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직접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설계하고</a:t>
            </a:r>
            <a:r>
              <a:rPr lang="en-US" altLang="ko-KR">
                <a:ea typeface="맑은 고딕"/>
              </a:rPr>
              <a:t>,</a:t>
            </a:r>
            <a:endParaRPr lang="en-US" altLang="ko-KR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인증하는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기관이기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때문에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앱을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사용하게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된다면</a:t>
            </a:r>
            <a:r>
              <a:rPr lang="ko-KR" altLang="en-US">
                <a:ea typeface="맑은 고딕"/>
              </a:rPr>
              <a:t> 저희는 신뢰를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확보할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있고</a:t>
            </a:r>
            <a:r>
              <a:rPr lang="en-US" altLang="ko-KR">
                <a:ea typeface="맑은 고딕"/>
              </a:rPr>
              <a:t>,</a:t>
            </a:r>
            <a:endParaRPr lang="en-US" altLang="ko-KR">
              <a:ea typeface="맑은 고딕"/>
              <a:cs typeface="Calibri"/>
            </a:endParaRP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금융회사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곳과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인근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학교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곳이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결연을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맺어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학생들에게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실질적인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금융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교육을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제공하는 </a:t>
            </a:r>
            <a:r>
              <a:rPr lang="en-US"/>
              <a:t>1</a:t>
            </a:r>
            <a:r>
              <a:rPr lang="ko-KR" altLang="en-US">
                <a:ea typeface="맑은 고딕"/>
              </a:rPr>
              <a:t>사</a:t>
            </a:r>
            <a:r>
              <a:rPr lang="en-US"/>
              <a:t>1</a:t>
            </a:r>
            <a:r>
              <a:rPr lang="ko-KR" altLang="en-US">
                <a:ea typeface="맑은 고딕"/>
              </a:rPr>
              <a:t>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프로그램을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운영할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만큼</a:t>
            </a:r>
            <a:r>
              <a:rPr lang="en-US"/>
              <a:t> </a:t>
            </a:r>
            <a:endParaRPr lang="en-US" altLang="ko-KR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교육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콘텐츠에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관심을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갖고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있습니다.</a:t>
            </a:r>
            <a:endParaRPr lang="en-US" altLang="ko-KR">
              <a:ea typeface="맑은 고딕" panose="020B0503020000020004" pitchFamily="34" charset="-127"/>
            </a:endParaRPr>
          </a:p>
          <a:p>
            <a:endParaRPr lang="en-US" altLang="ko-KR">
              <a:ea typeface="Calibri"/>
              <a:cs typeface="Calibri" panose="020F0502020204030204"/>
            </a:endParaRPr>
          </a:p>
          <a:p>
            <a:r>
              <a:rPr lang="ko-KR" altLang="en-US">
                <a:ea typeface="맑은 고딕"/>
              </a:rPr>
              <a:t>하지만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현재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교육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방식은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교과서와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동영상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위주라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학습할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때에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집중도가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낮고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실질적인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교육이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안되기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때문에</a:t>
            </a:r>
            <a:r>
              <a:rPr lang="en-US"/>
              <a:t>, 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바로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디지털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전환의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공백을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채울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있을 것이라 판단하였습니다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81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발표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순서는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다음과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같습니다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먼저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구성부터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소개하겠습니다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01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토스증권입니다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토스증권은</a:t>
            </a:r>
            <a:r>
              <a:rPr lang="en-US"/>
              <a:t> '</a:t>
            </a:r>
            <a:r>
              <a:rPr lang="ko-KR" altLang="en-US">
                <a:ea typeface="맑은 고딕"/>
              </a:rPr>
              <a:t>주식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쉽게</a:t>
            </a:r>
            <a:r>
              <a:rPr lang="en-US"/>
              <a:t>'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라는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방향으로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성장한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회사입니다</a:t>
            </a:r>
            <a:r>
              <a:rPr lang="en-US"/>
              <a:t>. 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저희가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초보자를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추구하는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방향이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본질적으로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같습니다</a:t>
            </a:r>
            <a:r>
              <a:rPr lang="en-US"/>
              <a:t>.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실제로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토스증권은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국내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증권사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중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쉬운</a:t>
            </a:r>
            <a:r>
              <a:rPr lang="en-US"/>
              <a:t> UI/UX</a:t>
            </a:r>
            <a:r>
              <a:rPr lang="ko-KR" altLang="en-US">
                <a:ea typeface="맑은 고딕"/>
              </a:rPr>
              <a:t>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보유하고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있고</a:t>
            </a:r>
            <a:r>
              <a:rPr lang="en-US"/>
              <a:t>, </a:t>
            </a:r>
            <a:endParaRPr lang="en-US" altLang="ko-KR"/>
          </a:p>
          <a:p>
            <a:r>
              <a:rPr lang="ko-KR" altLang="en-US">
                <a:ea typeface="맑은 고딕"/>
              </a:rPr>
              <a:t>특히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퀴즈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고양이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키우기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같은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게임화된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콘텐츠로</a:t>
            </a:r>
            <a:r>
              <a:rPr lang="en-US"/>
              <a:t> </a:t>
            </a:r>
            <a:endParaRPr lang="en-US" altLang="ko-KR"/>
          </a:p>
          <a:p>
            <a:r>
              <a:rPr lang="ko-KR" altLang="en-US">
                <a:ea typeface="맑은 고딕"/>
              </a:rPr>
              <a:t>이미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거대한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트래픽을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만들어낸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생태계를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갖추고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 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앱이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토스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안에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자연스럽게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녹아들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최적의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환경이라고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판단했고</a:t>
            </a:r>
            <a:r>
              <a:rPr lang="en-US"/>
              <a:t>, </a:t>
            </a:r>
            <a:endParaRPr lang="en-US" altLang="ko-KR"/>
          </a:p>
          <a:p>
            <a:r>
              <a:rPr lang="ko-KR" altLang="en-US">
                <a:ea typeface="맑은 고딕"/>
              </a:rPr>
              <a:t>그래서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토스증권을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선정하게 되었습니다</a:t>
            </a:r>
            <a:r>
              <a:rPr lang="en-US"/>
              <a:t>.</a:t>
            </a:r>
            <a:endParaRPr lang="en-US" altLang="ko-KR">
              <a:cs typeface="Calibri" panose="020F0502020204030204"/>
            </a:endParaRPr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다음으론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파트너사와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함께 어떻게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나아갈지에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말씀드리겠습니다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930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비즈니스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모델의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핵심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파트너는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토스증권입니다</a:t>
            </a:r>
            <a:r>
              <a:rPr lang="en-US"/>
              <a:t>. </a:t>
            </a:r>
            <a:endParaRPr lang="en-US" altLang="ko-KR"/>
          </a:p>
          <a:p>
            <a:r>
              <a:rPr lang="ko-KR" altLang="en-US">
                <a:ea typeface="맑은 고딕"/>
              </a:rPr>
              <a:t>토스증권은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지금도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금융감독원과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함께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현장에서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금융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교육을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활발히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있는데요</a:t>
            </a:r>
            <a:r>
              <a:rPr lang="en-US"/>
              <a:t>. 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토스증권에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실습용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교육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제안할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겁니다</a:t>
            </a:r>
            <a:r>
              <a:rPr lang="en-US"/>
              <a:t>. </a:t>
            </a:r>
            <a:endParaRPr lang="en-US" altLang="ko-KR"/>
          </a:p>
          <a:p>
            <a:r>
              <a:rPr lang="ko-KR" altLang="en-US">
                <a:ea typeface="맑은 고딕"/>
              </a:rPr>
              <a:t>단순히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이론만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가르치는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아니라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endParaRPr lang="en-US" altLang="ko-KR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배운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지식이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토스증권에서의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경험으로</a:t>
            </a:r>
            <a:r>
              <a:rPr lang="en-US"/>
              <a:t> </a:t>
            </a:r>
            <a:endParaRPr lang="en-US" altLang="ko-KR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자연스럽게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이어지도록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거죠</a:t>
            </a:r>
            <a:r>
              <a:rPr lang="en-US"/>
              <a:t>.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토스증권은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마케팅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비용을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줄이고</a:t>
            </a:r>
            <a:r>
              <a:rPr lang="en-US" altLang="ko-KR">
                <a:ea typeface="맑은 고딕"/>
              </a:rPr>
              <a:t> </a:t>
            </a:r>
            <a:endParaRPr lang="en-US" altLang="ko-KR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공부가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우량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고객을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미리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확보할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 </a:t>
            </a:r>
            <a:endParaRPr lang="en-US" altLang="ko-KR">
              <a:ea typeface="맑은 고딕"/>
              <a:cs typeface="Calibri"/>
            </a:endParaRPr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토스증권이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앱을</a:t>
            </a:r>
            <a:r>
              <a:rPr lang="en-US" altLang="ko-KR">
                <a:ea typeface="맑은 고딕"/>
              </a:rPr>
              <a:t> 1사1교 </a:t>
            </a:r>
            <a:r>
              <a:rPr lang="ko-KR" altLang="en-US">
                <a:ea typeface="맑은 고딕"/>
              </a:rPr>
              <a:t>실습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도구로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추천해준다면</a:t>
            </a:r>
            <a:r>
              <a:rPr lang="en-US"/>
              <a:t>, 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쌓여있는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그들의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신뢰도를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삼아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금융감독원의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두드려 다른 곳에서도 교육 컨텐츠로 앱을 사용할 수 있게 해달라고 제안할겁니다</a:t>
            </a:r>
            <a:r>
              <a:rPr lang="en-US"/>
              <a:t>. 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금감원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입장에서도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디지털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교육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격차를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줄이고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올바른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문화를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마다할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이유가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없습니다</a:t>
            </a:r>
            <a:r>
              <a:rPr lang="en-US"/>
              <a:t>.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결과적으로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이것들이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이루어진다면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전국</a:t>
            </a:r>
            <a:r>
              <a:rPr lang="en-US"/>
              <a:t> 8,900</a:t>
            </a:r>
            <a:r>
              <a:rPr lang="ko-KR" altLang="en-US">
                <a:ea typeface="맑은 고딕"/>
              </a:rPr>
              <a:t>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학교라는</a:t>
            </a:r>
            <a:r>
              <a:rPr lang="en-US"/>
              <a:t> </a:t>
            </a:r>
            <a:endParaRPr lang="en-US" altLang="ko-KR"/>
          </a:p>
          <a:p>
            <a:r>
              <a:rPr lang="ko-KR" altLang="en-US">
                <a:ea typeface="맑은 고딕"/>
              </a:rPr>
              <a:t>거대한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채널을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광고비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없이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확보하게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됩니다</a:t>
            </a:r>
            <a:r>
              <a:rPr lang="en-US"/>
              <a:t>. 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여기서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교육을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마친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유저들이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계좌를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만들면</a:t>
            </a:r>
            <a:r>
              <a:rPr lang="en-US"/>
              <a:t>, 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토스로부터</a:t>
            </a:r>
            <a:r>
              <a:rPr lang="en-US"/>
              <a:t> CPA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수익을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얻는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확실한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구조입니다</a:t>
            </a:r>
            <a:r>
              <a:rPr lang="en-US"/>
              <a:t>. 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결국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금융감독원은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교육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목표를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달성하고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endParaRPr lang="en-US" altLang="ko-KR">
              <a:ea typeface="맑은 고딕" panose="020B0503020000020004" pitchFamily="34" charset="-127"/>
            </a:endParaRPr>
          </a:p>
          <a:p>
            <a:r>
              <a:rPr lang="ko-KR" altLang="en-US">
                <a:ea typeface="맑은 고딕"/>
              </a:rPr>
              <a:t>토스증권은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미래고객을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저렴한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비용에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유치시키고</a:t>
            </a:r>
            <a:r>
              <a:rPr lang="en-US"/>
              <a:t>, </a:t>
            </a:r>
            <a:endParaRPr lang="en-US" altLang="ko-KR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확실한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유저를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확보하는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서로의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니즈가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정확히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맞물린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선순환입니다</a:t>
            </a:r>
            <a:r>
              <a:rPr lang="en-US"/>
              <a:t>. </a:t>
            </a:r>
            <a:endParaRPr lang="en-US" altLang="ko-KR"/>
          </a:p>
          <a:p>
            <a:endParaRPr lang="en-US" altLang="ko-KR">
              <a:ea typeface="Calibri"/>
            </a:endParaRPr>
          </a:p>
          <a:p>
            <a:r>
              <a:rPr lang="ko-KR" altLang="en-US">
                <a:ea typeface="맑은 고딕"/>
              </a:rPr>
              <a:t>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주체가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얻는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이득이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뚜렷하기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때문에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단순한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일회성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제안을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넘어</a:t>
            </a:r>
            <a:r>
              <a:rPr lang="en-US"/>
              <a:t> </a:t>
            </a:r>
            <a:endParaRPr lang="en-US" altLang="ko-KR"/>
          </a:p>
          <a:p>
            <a:r>
              <a:rPr lang="ko-KR" altLang="en-US">
                <a:ea typeface="맑은 고딕"/>
              </a:rPr>
              <a:t>실질적인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사업화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가능성이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매우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높다고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생각합니다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318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다음으로는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해당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서비스의 기술 스택과 구조도, 특징에 대해 설명드리겠습니다</a:t>
            </a:r>
            <a:r>
              <a:rPr lang="en-US"/>
              <a:t>.</a:t>
            </a:r>
            <a:endParaRPr lang="en-US">
              <a:solidFill>
                <a:srgbClr val="444444"/>
              </a:solidFill>
            </a:endParaRPr>
          </a:p>
          <a:p>
            <a:r>
              <a:rPr lang="en-US"/>
              <a:t> </a:t>
            </a:r>
            <a:endParaRPr lang="en-US" altLang="ko-KR">
              <a:solidFill>
                <a:srgbClr val="444444"/>
              </a:solidFill>
            </a:endParaRPr>
          </a:p>
          <a:p>
            <a:r>
              <a:rPr lang="ko-KR" altLang="en-US">
                <a:ea typeface="맑은 고딕"/>
              </a:rPr>
              <a:t>해당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내용은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다음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발표자가</a:t>
            </a:r>
            <a:r>
              <a:rPr lang="en-US" altLang="ko-KR">
                <a:ea typeface="맑은 고딕"/>
              </a:rPr>
              <a:t> </a:t>
            </a:r>
            <a:r>
              <a:rPr lang="en-US" altLang="ko-KR" err="1">
                <a:ea typeface="맑은 고딕"/>
              </a:rPr>
              <a:t>이어서</a:t>
            </a:r>
            <a:r>
              <a:rPr lang="en-US" altLang="ko-KR">
                <a:ea typeface="맑은 고딕"/>
              </a:rPr>
              <a:t> 하겠</a:t>
            </a:r>
            <a:r>
              <a:rPr lang="ko-KR" altLang="en-US">
                <a:ea typeface="맑은 고딕"/>
              </a:rPr>
              <a:t>습니다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r>
              <a:rPr lang="en-US" altLang="ko-KR">
                <a:ea typeface="Calibri" panose="020F0502020204030204"/>
                <a:cs typeface="Calibri"/>
              </a:rPr>
              <a:t>[</a:t>
            </a:r>
            <a:r>
              <a:rPr lang="en-US" altLang="ko-KR" err="1">
                <a:ea typeface="Calibri" panose="020F0502020204030204"/>
                <a:cs typeface="Calibri"/>
              </a:rPr>
              <a:t>허진호</a:t>
            </a:r>
            <a:r>
              <a:rPr lang="en-US" altLang="ko-KR">
                <a:ea typeface="Calibri" panose="020F0502020204030204"/>
                <a:cs typeface="Calibri"/>
              </a:rPr>
              <a:t>]</a:t>
            </a:r>
            <a:endParaRPr lang="en-US" altLang="ko-KR">
              <a:ea typeface="Calibri" panose="020F0502020204030204"/>
            </a:endParaRPr>
          </a:p>
          <a:p>
            <a:r>
              <a:rPr lang="ko-KR" altLang="en-US">
                <a:ea typeface="맑은 고딕"/>
              </a:rPr>
              <a:t>기술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스택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구조도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발표를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맡은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허진호입니다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7196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먼저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저희는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화면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위쪽에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보이는</a:t>
            </a:r>
            <a:r>
              <a:rPr lang="en-US"/>
              <a:t> 3</a:t>
            </a:r>
            <a:r>
              <a:rPr lang="ko-KR" altLang="en-US">
                <a:ea typeface="맑은 고딕"/>
              </a:rPr>
              <a:t>개의</a:t>
            </a:r>
            <a:r>
              <a:rPr lang="en-US"/>
              <a:t> LLM </a:t>
            </a:r>
            <a:r>
              <a:rPr lang="ko-KR" altLang="en-US">
                <a:ea typeface="맑은 고딕"/>
              </a:rPr>
              <a:t>에이전트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논문을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참고하여</a:t>
            </a:r>
            <a:r>
              <a:rPr lang="en-US"/>
              <a:t> </a:t>
            </a:r>
            <a:r>
              <a:rPr lang="en-US" err="1"/>
              <a:t>프로젝트를</a:t>
            </a:r>
            <a:r>
              <a:rPr lang="en-US"/>
              <a:t> </a:t>
            </a:r>
            <a:r>
              <a:rPr lang="en-US" err="1"/>
              <a:t>진행하였습니다</a:t>
            </a:r>
            <a:r>
              <a:rPr lang="en-US"/>
              <a:t>. </a:t>
            </a:r>
            <a:endParaRPr lang="ko-KR"/>
          </a:p>
          <a:p>
            <a:r>
              <a:rPr lang="en-US"/>
              <a:t> </a:t>
            </a:r>
            <a:endParaRPr lang="ko-KR"/>
          </a:p>
          <a:p>
            <a:r>
              <a:rPr lang="ko-KR" altLang="en-US">
                <a:ea typeface="맑은 고딕"/>
              </a:rPr>
              <a:t>사용한</a:t>
            </a:r>
            <a:r>
              <a:rPr lang="en-US"/>
              <a:t> </a:t>
            </a:r>
            <a:r>
              <a:rPr lang="en-US" err="1"/>
              <a:t>기술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스택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중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대표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기술로는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첫째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대기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없이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대량의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처리하기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/>
              <a:t> </a:t>
            </a:r>
            <a:r>
              <a:rPr lang="en-US" err="1"/>
              <a:t>FastAPI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서버를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구축했습니다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둘째</a:t>
            </a:r>
            <a:r>
              <a:rPr lang="en-US"/>
              <a:t>, Azure PostgreSQL</a:t>
            </a:r>
            <a:r>
              <a:rPr lang="ko-KR" altLang="en-US">
                <a:ea typeface="맑은 고딕"/>
              </a:rPr>
              <a:t>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방대한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시뮬레이션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클라우드에서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통합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관리하게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했습니다</a:t>
            </a:r>
            <a:r>
              <a:rPr lang="en-US"/>
              <a:t>. </a:t>
            </a:r>
            <a:endParaRPr lang="ko-KR"/>
          </a:p>
          <a:p>
            <a:r>
              <a:rPr lang="en-US" altLang="ko-KR">
                <a:ea typeface="맑은 고딕"/>
              </a:rPr>
              <a:t> 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마지막으로</a:t>
            </a:r>
            <a:r>
              <a:rPr lang="en-US"/>
              <a:t> Azure OpenAI</a:t>
            </a:r>
            <a:r>
              <a:rPr lang="ko-KR" altLang="en-US">
                <a:ea typeface="맑은 고딕"/>
              </a:rPr>
              <a:t>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이용하여</a:t>
            </a:r>
            <a:r>
              <a:rPr lang="en-US"/>
              <a:t> 500</a:t>
            </a:r>
            <a:r>
              <a:rPr lang="ko-KR" altLang="en-US">
                <a:ea typeface="맑은 고딕"/>
              </a:rPr>
              <a:t>명의</a:t>
            </a:r>
            <a:r>
              <a:rPr lang="en-US"/>
              <a:t> AI </a:t>
            </a:r>
            <a:r>
              <a:rPr lang="ko-KR" altLang="en-US">
                <a:ea typeface="맑은 고딕"/>
              </a:rPr>
              <a:t>투자자와</a:t>
            </a:r>
            <a:r>
              <a:rPr lang="en-US"/>
              <a:t> 3</a:t>
            </a:r>
            <a:r>
              <a:rPr lang="ko-KR" altLang="en-US">
                <a:ea typeface="맑은 고딕"/>
              </a:rPr>
              <a:t>명의</a:t>
            </a:r>
            <a:r>
              <a:rPr lang="en-US"/>
              <a:t> AI </a:t>
            </a:r>
            <a:r>
              <a:rPr lang="ko-KR" altLang="en-US">
                <a:ea typeface="맑은 고딕"/>
              </a:rPr>
              <a:t>에이전트에게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각기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다른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개성을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부여하고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실시간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가상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뉴스를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분석해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주가에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즉각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반영하는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두뇌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역할을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수행했습니다</a:t>
            </a:r>
            <a:r>
              <a:rPr lang="en-US"/>
              <a:t>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 altLang="ko-KR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005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시스템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아키텍처에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대해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설명하겠습니다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먼저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왼쪽은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프레젠테이션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레이어입니다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사용자는</a:t>
            </a:r>
            <a:r>
              <a:rPr lang="en-US"/>
              <a:t> React </a:t>
            </a:r>
            <a:r>
              <a:rPr lang="ko-KR" altLang="en-US">
                <a:ea typeface="맑은 고딕"/>
              </a:rPr>
              <a:t>기반의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인터페이스를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실시간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차트와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정보를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제공받고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선택을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결정합니다</a:t>
            </a:r>
            <a:r>
              <a:rPr lang="en-US"/>
              <a:t>.</a:t>
            </a:r>
            <a:endParaRPr lang="ko-KR" altLang="en-US"/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그리고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중앙의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애플리케이션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레이어는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서비스의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핵심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로직이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작동하는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구간입니다</a:t>
            </a:r>
            <a:r>
              <a:rPr lang="en-US"/>
              <a:t>. </a:t>
            </a:r>
            <a:r>
              <a:rPr lang="en-US" err="1"/>
              <a:t>FastAPI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서버를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유저의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요청을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처리함과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동시에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시뮬레이션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엔진이</a:t>
            </a:r>
            <a:r>
              <a:rPr lang="en-US"/>
              <a:t> 24</a:t>
            </a:r>
            <a:r>
              <a:rPr lang="ko-KR" altLang="en-US">
                <a:ea typeface="맑은 고딕"/>
              </a:rPr>
              <a:t>시간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독립적으로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구동되는데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여기서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프로젝트의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핵심인</a:t>
            </a:r>
            <a:r>
              <a:rPr lang="en-US"/>
              <a:t> AI </a:t>
            </a:r>
            <a:r>
              <a:rPr lang="ko-KR" altLang="en-US">
                <a:ea typeface="맑은 고딕"/>
              </a:rPr>
              <a:t>투자자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사회가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운영되며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각자의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성향에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따라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스스로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호가를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제시하고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거래하며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주식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시장과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같은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생태계를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구축합니다</a:t>
            </a:r>
            <a:r>
              <a:rPr lang="en-US"/>
              <a:t>.</a:t>
            </a:r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ko-KR" altLang="en-US">
                <a:ea typeface="맑은 고딕"/>
              </a:rPr>
              <a:t>오른쪽의</a:t>
            </a:r>
            <a:r>
              <a:rPr lang="en-US"/>
              <a:t> AI </a:t>
            </a:r>
            <a:r>
              <a:rPr lang="ko-KR" altLang="en-US">
                <a:ea typeface="맑은 고딕"/>
              </a:rPr>
              <a:t>및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레이어에서는</a:t>
            </a:r>
            <a:r>
              <a:rPr lang="en-US"/>
              <a:t> AI </a:t>
            </a:r>
            <a:r>
              <a:rPr lang="ko-KR" altLang="en-US">
                <a:ea typeface="맑은 고딕"/>
              </a:rPr>
              <a:t>투자자들의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의사결정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두뇌이자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유저를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위한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멘토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역할을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수행하며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모든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과정에서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발생하는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체결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게시글을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통합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저장합니다</a:t>
            </a:r>
            <a:r>
              <a:rPr lang="en-US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 altLang="ko-KR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0006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이어서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파이프라인을</a:t>
            </a:r>
            <a:r>
              <a:rPr lang="en-US"/>
              <a:t> </a:t>
            </a:r>
            <a:r>
              <a:rPr lang="en-US" err="1"/>
              <a:t>살펴보면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수집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단계에서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마이크로소프트나</a:t>
            </a:r>
            <a:r>
              <a:rPr lang="en-US"/>
              <a:t> </a:t>
            </a:r>
            <a:r>
              <a:rPr lang="en-US" err="1"/>
              <a:t>삼성전자</a:t>
            </a:r>
            <a:r>
              <a:rPr lang="en-US"/>
              <a:t> </a:t>
            </a:r>
            <a:r>
              <a:rPr lang="en-US" err="1"/>
              <a:t>같은</a:t>
            </a:r>
            <a:r>
              <a:rPr lang="en-US"/>
              <a:t> </a:t>
            </a:r>
            <a:r>
              <a:rPr lang="en-US" err="1"/>
              <a:t>실제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기업의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뉴스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가상</a:t>
            </a:r>
            <a:r>
              <a:rPr lang="en-US"/>
              <a:t> </a:t>
            </a:r>
            <a:r>
              <a:rPr lang="en-US" err="1"/>
              <a:t>기업의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시뮬레이션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이벤트를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결합하여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시장에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새로운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변동성을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공급합니다</a:t>
            </a:r>
            <a:r>
              <a:rPr lang="en-US"/>
              <a:t>. </a:t>
            </a:r>
            <a:endParaRPr lang="ko-KR"/>
          </a:p>
          <a:p>
            <a:r>
              <a:rPr lang="en-US" altLang="ko-KR">
                <a:ea typeface="맑은 고딕"/>
              </a:rPr>
              <a:t> 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이후</a:t>
            </a:r>
            <a:r>
              <a:rPr lang="en-US"/>
              <a:t> AI </a:t>
            </a:r>
            <a:r>
              <a:rPr lang="ko-KR" altLang="en-US">
                <a:ea typeface="맑은 고딕"/>
              </a:rPr>
              <a:t>처리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엔진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단계에서</a:t>
            </a:r>
            <a:r>
              <a:rPr lang="en-US"/>
              <a:t> </a:t>
            </a:r>
            <a:r>
              <a:rPr lang="en-US" err="1"/>
              <a:t>OpenAI는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데이터를</a:t>
            </a:r>
            <a:r>
              <a:rPr lang="en-US"/>
              <a:t> </a:t>
            </a:r>
            <a:r>
              <a:rPr lang="en-US" err="1"/>
              <a:t>재가공하여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시장에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미칠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영향력을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임팩트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스코어라는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숫자로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정제합니다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저장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출력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단계에서는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가공된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데이터를</a:t>
            </a:r>
            <a:r>
              <a:rPr lang="en-US"/>
              <a:t> PostgreSQL</a:t>
            </a:r>
            <a:r>
              <a:rPr lang="ko-KR" altLang="en-US">
                <a:ea typeface="맑은 고딕"/>
              </a:rPr>
              <a:t>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기록함과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동시에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엔진에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즉각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주입합니다</a:t>
            </a:r>
            <a:r>
              <a:rPr lang="en-US"/>
              <a:t>. 이 </a:t>
            </a:r>
            <a:r>
              <a:rPr lang="en-US" err="1"/>
              <a:t>데이터가</a:t>
            </a:r>
            <a:r>
              <a:rPr lang="en-US"/>
              <a:t> </a:t>
            </a:r>
            <a:r>
              <a:rPr lang="en-US" err="1"/>
              <a:t>엔진의</a:t>
            </a:r>
            <a:r>
              <a:rPr lang="en-US"/>
              <a:t> </a:t>
            </a:r>
            <a:r>
              <a:rPr lang="en-US" err="1"/>
              <a:t>연료가</a:t>
            </a:r>
            <a:r>
              <a:rPr lang="en-US"/>
              <a:t> </a:t>
            </a:r>
            <a:r>
              <a:rPr lang="en-US" err="1"/>
              <a:t>되어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실시간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주가를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변동시키고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최종적으로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프론트엔드</a:t>
            </a:r>
            <a:r>
              <a:rPr lang="en-US"/>
              <a:t> UI</a:t>
            </a:r>
            <a:r>
              <a:rPr lang="ko-KR" altLang="en-US">
                <a:ea typeface="맑은 고딕"/>
              </a:rPr>
              <a:t>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실시간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피드로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출력됩니다</a:t>
            </a:r>
            <a:r>
              <a:rPr lang="en-US"/>
              <a:t>. </a:t>
            </a:r>
            <a:endParaRPr lang="ko-KR"/>
          </a:p>
          <a:p>
            <a:r>
              <a:rPr lang="en-US" altLang="ko-KR">
                <a:ea typeface="맑은 고딕"/>
              </a:rPr>
              <a:t> </a:t>
            </a:r>
            <a:endParaRPr 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하단의</a:t>
            </a:r>
            <a:r>
              <a:rPr lang="en-US"/>
              <a:t> AFLOW </a:t>
            </a:r>
            <a:r>
              <a:rPr lang="ko-KR" altLang="en-US">
                <a:ea typeface="맑은 고딕"/>
              </a:rPr>
              <a:t>최적화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부분에서는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동적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라우팅과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자가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개선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기법을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도입하여</a:t>
            </a:r>
            <a:r>
              <a:rPr lang="en-US"/>
              <a:t> AI</a:t>
            </a:r>
            <a:r>
              <a:rPr lang="ko-KR" altLang="en-US">
                <a:ea typeface="맑은 고딕"/>
              </a:rPr>
              <a:t>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토큰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비용은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절감하면서도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주가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분석의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정확도와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품질을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극대화하여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지능형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워크플로우를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완성했습니다</a:t>
            </a:r>
            <a:r>
              <a:rPr lang="en-US"/>
              <a:t>.</a:t>
            </a:r>
            <a:endParaRPr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 altLang="ko-KR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142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시장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엔진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작동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원리의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경우</a:t>
            </a:r>
            <a:r>
              <a:rPr lang="en-US"/>
              <a:t> 4</a:t>
            </a:r>
            <a:r>
              <a:rPr lang="ko-KR" altLang="en-US">
                <a:ea typeface="맑은 고딕"/>
              </a:rPr>
              <a:t>개의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핵심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노드가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끊임없이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상호작용하며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하나의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생태계를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구성하는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구조입니다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뉴스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팩토리가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시장의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환경을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조성하면</a:t>
            </a:r>
            <a:r>
              <a:rPr lang="en-US"/>
              <a:t>, 500</a:t>
            </a:r>
            <a:r>
              <a:rPr lang="ko-KR" altLang="en-US">
                <a:ea typeface="맑은 고딕"/>
              </a:rPr>
              <a:t>명의</a:t>
            </a:r>
            <a:r>
              <a:rPr lang="en-US"/>
              <a:t> AI </a:t>
            </a:r>
            <a:r>
              <a:rPr lang="ko-KR" altLang="en-US">
                <a:ea typeface="맑은 고딕"/>
              </a:rPr>
              <a:t>투자자와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유저가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실시간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매칭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엔진에서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거래를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일으킵니다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여기서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형성된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심리는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종목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토론방을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다시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시장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전체로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전염되며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피드백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루프를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완성합니다</a:t>
            </a:r>
            <a:r>
              <a:rPr lang="en-US"/>
              <a:t>. </a:t>
            </a:r>
            <a:endParaRPr lang="ko-KR" altLang="en-US"/>
          </a:p>
          <a:p>
            <a:r>
              <a:rPr lang="en-US"/>
              <a:t> 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하지만</a:t>
            </a:r>
            <a:r>
              <a:rPr lang="en-US"/>
              <a:t> </a:t>
            </a:r>
            <a:r>
              <a:rPr lang="en-US" err="1"/>
              <a:t>수많은</a:t>
            </a:r>
            <a:r>
              <a:rPr lang="en-US"/>
              <a:t> </a:t>
            </a:r>
            <a:r>
              <a:rPr lang="en-US" err="1"/>
              <a:t>에이전트들이</a:t>
            </a:r>
            <a:r>
              <a:rPr lang="en-US"/>
              <a:t> </a:t>
            </a:r>
            <a:r>
              <a:rPr lang="en-US" err="1"/>
              <a:t>거래하는</a:t>
            </a:r>
            <a:r>
              <a:rPr lang="en-US"/>
              <a:t> </a:t>
            </a:r>
            <a:r>
              <a:rPr lang="en-US" err="1"/>
              <a:t>복잡한</a:t>
            </a:r>
            <a:r>
              <a:rPr lang="en-US"/>
              <a:t> </a:t>
            </a:r>
            <a:r>
              <a:rPr lang="en-US" err="1"/>
              <a:t>환경</a:t>
            </a:r>
            <a:r>
              <a:rPr lang="en-US"/>
              <a:t> </a:t>
            </a:r>
            <a:r>
              <a:rPr lang="en-US" err="1"/>
              <a:t>속에서</a:t>
            </a:r>
            <a:r>
              <a:rPr lang="en-US"/>
              <a:t>, </a:t>
            </a:r>
            <a:r>
              <a:rPr lang="en-US" err="1"/>
              <a:t>실제</a:t>
            </a:r>
            <a:r>
              <a:rPr lang="en-US"/>
              <a:t> </a:t>
            </a:r>
            <a:r>
              <a:rPr lang="en-US" err="1"/>
              <a:t>유저가</a:t>
            </a:r>
            <a:r>
              <a:rPr lang="en-US"/>
              <a:t> </a:t>
            </a:r>
            <a:r>
              <a:rPr lang="en-US" err="1"/>
              <a:t>개입했을</a:t>
            </a:r>
            <a:r>
              <a:rPr lang="en-US"/>
              <a:t> 때 </a:t>
            </a:r>
            <a:r>
              <a:rPr lang="en-US" err="1"/>
              <a:t>딜레이가</a:t>
            </a:r>
            <a:r>
              <a:rPr lang="en-US"/>
              <a:t> </a:t>
            </a:r>
            <a:r>
              <a:rPr lang="en-US" err="1"/>
              <a:t>발생할</a:t>
            </a:r>
            <a:r>
              <a:rPr lang="en-US"/>
              <a:t> 수 </a:t>
            </a:r>
            <a:r>
              <a:rPr lang="en-US" err="1"/>
              <a:t>있다는</a:t>
            </a:r>
            <a:r>
              <a:rPr lang="en-US"/>
              <a:t> </a:t>
            </a:r>
            <a:r>
              <a:rPr lang="en-US" err="1"/>
              <a:t>과제가</a:t>
            </a:r>
            <a:r>
              <a:rPr lang="en-US"/>
              <a:t> </a:t>
            </a:r>
            <a:r>
              <a:rPr lang="en-US" err="1"/>
              <a:t>있었습니다</a:t>
            </a:r>
            <a:r>
              <a:rPr lang="en-US"/>
              <a:t>. </a:t>
            </a:r>
            <a:r>
              <a:rPr lang="en-US" err="1"/>
              <a:t>저희는</a:t>
            </a:r>
            <a:r>
              <a:rPr lang="en-US"/>
              <a:t> </a:t>
            </a:r>
            <a:r>
              <a:rPr lang="en-US" err="1"/>
              <a:t>이를</a:t>
            </a:r>
            <a:r>
              <a:rPr lang="en-US"/>
              <a:t> </a:t>
            </a:r>
            <a:r>
              <a:rPr lang="en-US" err="1"/>
              <a:t>극복하기</a:t>
            </a:r>
            <a:r>
              <a:rPr lang="en-US"/>
              <a:t> </a:t>
            </a:r>
            <a:r>
              <a:rPr lang="en-US" err="1"/>
              <a:t>위해</a:t>
            </a:r>
            <a:r>
              <a:rPr lang="en-US"/>
              <a:t>, </a:t>
            </a:r>
            <a:r>
              <a:rPr lang="en-US" err="1"/>
              <a:t>유저가</a:t>
            </a:r>
            <a:r>
              <a:rPr lang="en-US"/>
              <a:t> </a:t>
            </a:r>
            <a:r>
              <a:rPr lang="en-US" err="1"/>
              <a:t>거래를</a:t>
            </a:r>
            <a:r>
              <a:rPr lang="en-US"/>
              <a:t> </a:t>
            </a:r>
            <a:r>
              <a:rPr lang="en-US" err="1"/>
              <a:t>시도할</a:t>
            </a:r>
            <a:r>
              <a:rPr lang="en-US"/>
              <a:t> 때 Market </a:t>
            </a:r>
            <a:r>
              <a:rPr lang="en-US" err="1"/>
              <a:t>Maker가</a:t>
            </a:r>
            <a:r>
              <a:rPr lang="en-US"/>
              <a:t> </a:t>
            </a:r>
            <a:r>
              <a:rPr lang="en-US" err="1"/>
              <a:t>즉시</a:t>
            </a:r>
            <a:r>
              <a:rPr lang="en-US"/>
              <a:t> </a:t>
            </a:r>
            <a:r>
              <a:rPr lang="en-US" err="1"/>
              <a:t>유동성을</a:t>
            </a:r>
            <a:r>
              <a:rPr lang="en-US"/>
              <a:t> </a:t>
            </a:r>
            <a:r>
              <a:rPr lang="en-US" err="1"/>
              <a:t>공급하여</a:t>
            </a:r>
            <a:r>
              <a:rPr lang="en-US"/>
              <a:t> 단 1초 </a:t>
            </a:r>
            <a:r>
              <a:rPr lang="en-US" err="1"/>
              <a:t>만에</a:t>
            </a:r>
            <a:r>
              <a:rPr lang="en-US"/>
              <a:t> </a:t>
            </a:r>
            <a:r>
              <a:rPr lang="en-US" err="1"/>
              <a:t>체결시키는</a:t>
            </a:r>
            <a:r>
              <a:rPr lang="en-US"/>
              <a:t> UX </a:t>
            </a:r>
            <a:r>
              <a:rPr lang="en-US" err="1"/>
              <a:t>최적화를</a:t>
            </a:r>
            <a:r>
              <a:rPr lang="en-US"/>
              <a:t> </a:t>
            </a:r>
            <a:r>
              <a:rPr lang="en-US" err="1"/>
              <a:t>이루어냈습니다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이러한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유기적인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순환을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실제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시장과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다름없는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생동감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넘치는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경험을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구현했습</a:t>
            </a:r>
            <a:r>
              <a:rPr lang="ko-KR">
                <a:ea typeface="맑은 고딕"/>
              </a:rPr>
              <a:t>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 altLang="ko-KR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5270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화면의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그래프를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보시죠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행동경제학의</a:t>
            </a:r>
            <a:r>
              <a:rPr lang="en-US"/>
              <a:t> 4</a:t>
            </a:r>
            <a:r>
              <a:rPr lang="ko-KR" altLang="en-US">
                <a:ea typeface="맑은 고딕"/>
              </a:rPr>
              <a:t>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지표인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손실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회피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군집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행동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과잉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처분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효과를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기준으로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봇들을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백테스팅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해봤습니다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인간을</a:t>
            </a:r>
            <a:r>
              <a:rPr lang="en-US"/>
              <a:t> 100%</a:t>
            </a:r>
            <a:r>
              <a:rPr lang="ko-KR" altLang="en-US">
                <a:ea typeface="맑은 고딕"/>
              </a:rPr>
              <a:t>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두었을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때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인용한</a:t>
            </a:r>
            <a:r>
              <a:rPr lang="en-US"/>
              <a:t> </a:t>
            </a:r>
            <a:r>
              <a:rPr lang="en-US" err="1"/>
              <a:t>AgentSociety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논문이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약</a:t>
            </a:r>
            <a:r>
              <a:rPr lang="en-US"/>
              <a:t> 82%</a:t>
            </a:r>
            <a:r>
              <a:rPr lang="ko-KR" altLang="en-US">
                <a:ea typeface="맑은 고딕"/>
              </a:rPr>
              <a:t>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유사도를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보였고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저희가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구축한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시스템은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약</a:t>
            </a:r>
            <a:r>
              <a:rPr lang="en-US" b="1"/>
              <a:t> 74%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정도의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인간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모사도를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달성</a:t>
            </a:r>
            <a:r>
              <a:rPr lang="ko-KR" altLang="en-US">
                <a:ea typeface="맑은 고딕"/>
              </a:rPr>
              <a:t>했습니다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에이전트들은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완벽하게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합리적이지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않습니다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진짜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인간처럼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종토방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선동에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흔들리고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손실에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공포를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느끼며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각종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뉴스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호재에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반응합니다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심지어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본인이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투자했던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옛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기억을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삼아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활동을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이어가는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아주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현실적이고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불완전한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에이전트들입니다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79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지금까지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것처럼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논문의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성공적으로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가동하는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성공했습니다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하지만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여기서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아주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치명적인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문제점이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발생합니다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바로</a:t>
            </a:r>
            <a:r>
              <a:rPr lang="en-US"/>
              <a:t> **'LLM API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폭발</a:t>
            </a:r>
            <a:r>
              <a:rPr lang="en-US"/>
              <a:t>'**</a:t>
            </a:r>
            <a:r>
              <a:rPr lang="ko-KR" altLang="en-US">
                <a:ea typeface="맑은 고딕"/>
              </a:rPr>
              <a:t>입니다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에이전트들은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멍청하게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랜덤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매매를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것이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아닙니다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틱마다</a:t>
            </a:r>
            <a:r>
              <a:rPr lang="en-US"/>
              <a:t> Bing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기반의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거시경제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뉴스를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읽고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종토방의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여론을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분석하며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호가창을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확인합니다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게다가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높이기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논문에서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권장하는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앙상블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기법까지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적용했더니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틱마다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소모되는</a:t>
            </a:r>
            <a:r>
              <a:rPr lang="en-US"/>
              <a:t> OpenAI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토큰량이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기하급수적으로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솟구쳤습니다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현재</a:t>
            </a:r>
            <a:r>
              <a:rPr lang="en-US"/>
              <a:t> 500</a:t>
            </a:r>
            <a:r>
              <a:rPr lang="ko-KR" altLang="en-US">
                <a:ea typeface="맑은 고딕"/>
              </a:rPr>
              <a:t>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규모의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환경에서도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서버를</a:t>
            </a:r>
            <a:r>
              <a:rPr lang="en-US"/>
              <a:t> 24</a:t>
            </a:r>
            <a:r>
              <a:rPr lang="ko-KR" altLang="en-US">
                <a:ea typeface="맑은 고딕"/>
              </a:rPr>
              <a:t>시간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돌리면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유지비가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상당히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부담되는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수준입니다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만약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수천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단위로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스케일업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하거나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유저를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감당하는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상용화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수준으로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간다면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비용이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수익을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압도해버리는</a:t>
            </a:r>
            <a:r>
              <a:rPr lang="en-US"/>
              <a:t> '</a:t>
            </a:r>
            <a:r>
              <a:rPr lang="ko-KR" altLang="en-US">
                <a:ea typeface="맑은 고딕"/>
              </a:rPr>
              <a:t>배보다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배꼽이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상황</a:t>
            </a:r>
            <a:r>
              <a:rPr lang="en-US"/>
              <a:t>'</a:t>
            </a:r>
            <a:r>
              <a:rPr lang="ko-KR" altLang="en-US">
                <a:ea typeface="맑은 고딕"/>
              </a:rPr>
              <a:t>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직면하게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됩니다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7731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결론부터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말씀드리겠습니다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저희는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이</a:t>
            </a:r>
            <a:r>
              <a:rPr lang="en-US" b="1"/>
              <a:t> API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비용을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약</a:t>
            </a:r>
            <a:r>
              <a:rPr lang="en-US" b="1"/>
              <a:t> 49%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정도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깎아냈습니다</a:t>
            </a:r>
            <a:r>
              <a:rPr lang="en-US" b="1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문제를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해결하기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최신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연구들을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찾아보던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중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내년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학회에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발표될</a:t>
            </a:r>
            <a:r>
              <a:rPr lang="en-US"/>
              <a:t> **'AFLOW'**</a:t>
            </a:r>
            <a:r>
              <a:rPr lang="ko-KR" altLang="en-US">
                <a:ea typeface="맑은 고딕"/>
              </a:rPr>
              <a:t>라는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논문을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접하게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되었습니다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논문은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몬테카를로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트리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탐색을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LLM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워크플로우를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시스템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스스로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최적화하는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자동화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프레임워크를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제안합니다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논문을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생각했습니다</a:t>
            </a:r>
            <a:r>
              <a:rPr lang="en-US"/>
              <a:t>. </a:t>
            </a:r>
            <a:r>
              <a:rPr lang="en-US" i="1"/>
              <a:t>'</a:t>
            </a:r>
            <a:r>
              <a:rPr lang="ko-KR" altLang="en-US" i="1">
                <a:ea typeface="맑은 고딕"/>
              </a:rPr>
              <a:t>트리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탐색을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통해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최적의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워크플로우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구조를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찾아낼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수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있다면</a:t>
            </a:r>
            <a:r>
              <a:rPr lang="en-US" i="1"/>
              <a:t>,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내가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학부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시절에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배웠던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메타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휴리스틱을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백엔드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아키텍처에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접목해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볼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수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있지</a:t>
            </a:r>
            <a:r>
              <a:rPr lang="en-US" altLang="ko-KR" i="1">
                <a:ea typeface="맑은 고딕"/>
              </a:rPr>
              <a:t> </a:t>
            </a:r>
            <a:r>
              <a:rPr lang="ko-KR" altLang="en-US" i="1">
                <a:ea typeface="맑은 고딕"/>
              </a:rPr>
              <a:t>않을까</a:t>
            </a:r>
            <a:r>
              <a:rPr lang="en-US" i="1"/>
              <a:t>?'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그래서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즉시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알고리즘</a:t>
            </a:r>
            <a:r>
              <a:rPr lang="en-US"/>
              <a:t>(GA)</a:t>
            </a:r>
            <a:r>
              <a:rPr lang="ko-KR" altLang="en-US">
                <a:ea typeface="맑은 고딕"/>
              </a:rPr>
              <a:t>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시뮬레이티드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어닐링</a:t>
            </a:r>
            <a:r>
              <a:rPr lang="en-US"/>
              <a:t>(SA)</a:t>
            </a:r>
            <a:r>
              <a:rPr lang="ko-KR" altLang="en-US">
                <a:ea typeface="맑은 고딕"/>
              </a:rPr>
              <a:t>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구축했습니다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알고리즘에게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프롬프트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압축률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검증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노드의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배치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동적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라우팅이라는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조건들을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부여했습니다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휴리스틱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알고리즘은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방대한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탐색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공간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속에서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가지의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워크플로우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조합을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테스트했습니다</a:t>
            </a:r>
            <a:r>
              <a:rPr lang="en-US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마침내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성능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하락은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최소화하면서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비용은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극단적으로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깎아내는</a:t>
            </a:r>
            <a:r>
              <a:rPr lang="en-US" b="1"/>
              <a:t> '</a:t>
            </a:r>
            <a:r>
              <a:rPr lang="ko-KR" altLang="en-US" b="1">
                <a:ea typeface="맑은 고딕"/>
              </a:rPr>
              <a:t>파레토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최적점</a:t>
            </a:r>
            <a:r>
              <a:rPr lang="en-US" b="1"/>
              <a:t>'</a:t>
            </a:r>
            <a:r>
              <a:rPr lang="ko-KR" altLang="en-US" b="1">
                <a:ea typeface="맑은 고딕"/>
              </a:rPr>
              <a:t>을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시스템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스스로</a:t>
            </a:r>
            <a:r>
              <a:rPr lang="en-US" altLang="ko-KR" b="1">
                <a:ea typeface="맑은 고딕"/>
              </a:rPr>
              <a:t> </a:t>
            </a:r>
            <a:r>
              <a:rPr lang="ko-KR" altLang="en-US" b="1">
                <a:ea typeface="맑은 고딕"/>
              </a:rPr>
              <a:t>찾아냈습니다</a:t>
            </a:r>
            <a:r>
              <a:rPr lang="en-US" b="1"/>
              <a:t>.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에이전트의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지능을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유지하면서도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비용의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절반</a:t>
            </a:r>
            <a:r>
              <a:rPr lang="en-US"/>
              <a:t>, 50%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절감을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이루어내는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성공했습니다</a:t>
            </a:r>
            <a:r>
              <a:rPr lang="en-US"/>
              <a:t>."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2979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팀은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총</a:t>
            </a:r>
            <a:r>
              <a:rPr lang="en-US"/>
              <a:t> 6</a:t>
            </a:r>
            <a:r>
              <a:rPr lang="ko-KR" altLang="en-US">
                <a:ea typeface="맑은 고딕"/>
              </a:rPr>
              <a:t>명으로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구성되어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팀원별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등장하는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캐릭터를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활용해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표현했습니다</a:t>
            </a:r>
            <a:r>
              <a:rPr lang="en-US"/>
              <a:t>.</a:t>
            </a:r>
          </a:p>
          <a:p>
            <a:r>
              <a:rPr lang="ko-KR" altLang="en-US">
                <a:ea typeface="Calibri"/>
                <a:cs typeface="Calibri"/>
              </a:rPr>
              <a:t>PM에 황선우 기획에 박소현이예진 프론트에 이상은 백엔드에 이재웅 허진호가 담당하였습니다.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281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이지스탁의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프론트엔드를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맡은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이상은입니다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그럼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이제부터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이지스탁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자체평가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시연에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대해서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안내드리겠습니다.</a:t>
            </a:r>
            <a:endParaRPr lang="en-US">
              <a:ea typeface="맑은 고딕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0749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우선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책임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인공지능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파트입니다</a:t>
            </a:r>
            <a:r>
              <a:rPr lang="en-US"/>
              <a:t>.  </a:t>
            </a:r>
            <a:endParaRPr lang="en-US" altLang="ko-KR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모두가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중요한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파트이나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프로젝트에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있어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핵심으로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가져간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부분은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다음과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같습니다</a:t>
            </a:r>
            <a:endParaRPr 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첫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화면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진입시</a:t>
            </a:r>
            <a:r>
              <a:rPr lang="en-US"/>
              <a:t>,</a:t>
            </a:r>
            <a:endParaRPr lang="en-US" altLang="ko-KR"/>
          </a:p>
          <a:p>
            <a:r>
              <a:rPr lang="ko-KR" altLang="en-US">
                <a:ea typeface="맑은 고딕"/>
              </a:rPr>
              <a:t>튜토리얼과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약관에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서비스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한계점을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명시하여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투명성</a:t>
            </a:r>
            <a:endParaRPr lang="en-US">
              <a:ea typeface="맑은 고딕"/>
            </a:endParaRPr>
          </a:p>
          <a:p>
            <a:r>
              <a:rPr lang="en-US"/>
              <a:t>--</a:t>
            </a:r>
            <a:endParaRPr lang="en-US" altLang="ko-KR"/>
          </a:p>
          <a:p>
            <a:r>
              <a:rPr lang="ko-KR" altLang="en-US">
                <a:ea typeface="맑은 고딕"/>
              </a:rPr>
              <a:t>비논리적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조언을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배제하고</a:t>
            </a:r>
            <a:r>
              <a:rPr lang="en-US"/>
              <a:t> </a:t>
            </a:r>
            <a:endParaRPr lang="en-US" altLang="ko-KR"/>
          </a:p>
          <a:p>
            <a:r>
              <a:rPr lang="ko-KR" altLang="en-US">
                <a:ea typeface="맑은 고딕"/>
              </a:rPr>
              <a:t>매번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일관성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답변을</a:t>
            </a:r>
            <a:r>
              <a:rPr lang="en-US"/>
              <a:t> </a:t>
            </a:r>
            <a:endParaRPr lang="en-US" altLang="ko-KR"/>
          </a:p>
          <a:p>
            <a:r>
              <a:rPr lang="ko-KR" altLang="en-US">
                <a:ea typeface="맑은 고딕"/>
              </a:rPr>
              <a:t>하도록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신뢰성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파트</a:t>
            </a:r>
            <a:r>
              <a:rPr lang="en-US"/>
              <a:t> 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--</a:t>
            </a:r>
            <a:endParaRPr lang="en-US" altLang="ko-KR"/>
          </a:p>
          <a:p>
            <a:r>
              <a:rPr lang="ko-KR" altLang="en-US"/>
              <a:t>마지막</a:t>
            </a:r>
            <a:endParaRPr lang="en-US" altLang="ko-KR"/>
          </a:p>
          <a:p>
            <a:r>
              <a:rPr lang="ko-KR" altLang="en-US">
                <a:ea typeface="맑은 고딕"/>
              </a:rPr>
              <a:t>보안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파트는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데이터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최소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수집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원칙을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준수하였습니다</a:t>
            </a:r>
            <a:r>
              <a:rPr lang="en-US"/>
              <a:t>.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85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Q: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여러분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혹시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어제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코스피가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몇을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넘었는지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아시나요</a:t>
            </a:r>
            <a:r>
              <a:rPr lang="en-US"/>
              <a:t>?</a:t>
            </a:r>
            <a:endParaRPr lang="en-US" altLang="ko-KR"/>
          </a:p>
          <a:p>
            <a:r>
              <a:rPr lang="ko-KR" altLang="en-US">
                <a:ea typeface="맑은 고딕"/>
              </a:rPr>
              <a:t>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어제의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코스피</a:t>
            </a:r>
            <a:r>
              <a:rPr lang="en-US"/>
              <a:t>,</a:t>
            </a:r>
            <a:endParaRPr lang="en-US" altLang="ko-KR"/>
          </a:p>
          <a:p>
            <a:r>
              <a:rPr lang="ko-KR" altLang="en-US">
                <a:ea typeface="맑은 고딕"/>
              </a:rPr>
              <a:t>무려</a:t>
            </a:r>
            <a:r>
              <a:rPr lang="en-US"/>
              <a:t> 6,000</a:t>
            </a:r>
            <a:r>
              <a:rPr lang="ko-KR" altLang="en-US">
                <a:ea typeface="맑은 고딕"/>
              </a:rPr>
              <a:t>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넘겼습니다</a:t>
            </a:r>
            <a:endParaRPr lang="en-US">
              <a:ea typeface="맑은 고딕"/>
            </a:endParaRPr>
          </a:p>
          <a:p>
            <a:r>
              <a:rPr lang="en-US"/>
              <a:t> --</a:t>
            </a:r>
            <a:endParaRPr lang="en-US" altLang="ko-KR"/>
          </a:p>
          <a:p>
            <a:r>
              <a:rPr lang="ko-KR" altLang="en-US">
                <a:ea typeface="맑은 고딕"/>
              </a:rPr>
              <a:t>코스피</a:t>
            </a:r>
            <a:r>
              <a:rPr lang="en-US"/>
              <a:t> 6000</a:t>
            </a:r>
            <a:r>
              <a:rPr lang="ko-KR" altLang="en-US">
                <a:ea typeface="맑은 고딕"/>
              </a:rPr>
              <a:t>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넘어</a:t>
            </a:r>
            <a:endParaRPr lang="en-US">
              <a:ea typeface="맑은 고딕"/>
            </a:endParaRPr>
          </a:p>
          <a:p>
            <a:r>
              <a:rPr lang="en-US"/>
              <a:t>7,000 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향해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나아가고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지금</a:t>
            </a:r>
            <a:r>
              <a:rPr lang="en-US"/>
              <a:t>,</a:t>
            </a:r>
          </a:p>
          <a:p>
            <a:r>
              <a:rPr lang="en-US"/>
              <a:t> --</a:t>
            </a:r>
            <a:endParaRPr lang="en-US" altLang="ko-KR"/>
          </a:p>
          <a:p>
            <a:r>
              <a:rPr lang="ko-KR" altLang="en-US">
                <a:ea typeface="맑은 고딕"/>
              </a:rPr>
              <a:t>주변에서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얘기가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들려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관심은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가는데 주식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앱을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막상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켜보니</a:t>
            </a:r>
          </a:p>
          <a:p>
            <a:r>
              <a:rPr lang="ko-KR" altLang="en-US">
                <a:ea typeface="맑은 고딕"/>
                <a:cs typeface="Calibri" panose="020F0502020204030204"/>
              </a:rPr>
              <a:t>--</a:t>
            </a:r>
            <a:endParaRPr lang="ko-KR" altLang="en-US">
              <a:ea typeface="맑은 고딕"/>
            </a:endParaRPr>
          </a:p>
          <a:p>
            <a:r>
              <a:rPr lang="ko-KR"/>
              <a:t>용어도 어렵고</a:t>
            </a:r>
          </a:p>
          <a:p>
            <a:r>
              <a:rPr lang="ko-KR"/>
              <a:t>이용 난이도 또한 높습니다</a:t>
            </a:r>
          </a:p>
          <a:p>
            <a:r>
              <a:rPr lang="ko-KR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--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그래서</a:t>
            </a:r>
          </a:p>
          <a:p>
            <a:r>
              <a:rPr lang="ko-KR"/>
              <a:t>접근 자체를 포기하는</a:t>
            </a:r>
          </a:p>
          <a:p>
            <a:r>
              <a:rPr lang="ko-KR"/>
              <a:t>분 들이 굉장히 많기에</a:t>
            </a:r>
          </a:p>
          <a:p>
            <a:r>
              <a:rPr lang="ko-KR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--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저희 초기 타깃은</a:t>
            </a:r>
          </a:p>
          <a:p>
            <a:r>
              <a:rPr lang="ko-KR"/>
              <a:t>중고등학생, 대학생이지만</a:t>
            </a:r>
          </a:p>
          <a:p>
            <a:r>
              <a:rPr lang="ko-KR"/>
              <a:t>이를 넘어서</a:t>
            </a:r>
          </a:p>
          <a:p>
            <a:r>
              <a:rPr lang="ko-KR">
                <a:ea typeface="맑은 고딕"/>
              </a:rPr>
              <a:t> 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중년부터 어르신까지도</a:t>
            </a:r>
          </a:p>
          <a:p>
            <a:r>
              <a:rPr lang="ko-KR"/>
              <a:t>쉽고 편리하게 접근할 수 있도록</a:t>
            </a:r>
          </a:p>
          <a:p>
            <a:r>
              <a:rPr lang="ko-KR"/>
              <a:t>지속적인 업데이트를 이어갈 예정입니다.</a:t>
            </a:r>
          </a:p>
          <a:p>
            <a:r>
              <a:rPr lang="ko-KR">
                <a:ea typeface="맑은 고딕"/>
                <a:cs typeface="Calibri"/>
              </a:rPr>
              <a:t>--</a:t>
            </a:r>
            <a:br>
              <a:rPr lang="ko-KR">
                <a:ea typeface="맑은 고딕"/>
                <a:cs typeface="Calibri"/>
              </a:rPr>
            </a:br>
            <a:r>
              <a:rPr lang="ko-KR">
                <a:ea typeface="맑은 고딕"/>
              </a:rPr>
              <a:t>두번째로는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기업 연계 방향성입니다.</a:t>
            </a:r>
          </a:p>
          <a:p>
            <a:r>
              <a:rPr lang="ko-KR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--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이지스탁은 </a:t>
            </a:r>
          </a:p>
          <a:p>
            <a:r>
              <a:rPr lang="ko-KR"/>
              <a:t>토스증권·키움증권·삼성증권과 같은</a:t>
            </a:r>
          </a:p>
          <a:p>
            <a:r>
              <a:rPr lang="ko-KR"/>
              <a:t>현대적이며 직관적인 UI를 구성하고 있습니다.</a:t>
            </a:r>
          </a:p>
          <a:p>
            <a:r>
              <a:rPr lang="ko-KR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--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더불어 이지스탁은</a:t>
            </a:r>
          </a:p>
          <a:p>
            <a:r>
              <a:rPr lang="ko-KR"/>
              <a:t>유저 친화적인 캐릭터 디자인, </a:t>
            </a:r>
          </a:p>
          <a:p>
            <a:r>
              <a:rPr lang="ko-KR"/>
              <a:t>단계별 튜토리얼, 일일 미션·퀘스트 등 </a:t>
            </a:r>
          </a:p>
          <a:p>
            <a:r>
              <a:rPr lang="ko-KR"/>
              <a:t>게임적 요소까지 추가하여</a:t>
            </a:r>
          </a:p>
          <a:p>
            <a:r>
              <a:rPr lang="ko-KR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--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주식 용어와 주식앱 이용을</a:t>
            </a:r>
          </a:p>
          <a:p>
            <a:r>
              <a:rPr lang="ko-KR"/>
              <a:t>보다 쉽고 재미있게</a:t>
            </a:r>
          </a:p>
          <a:p>
            <a:r>
              <a:rPr lang="ko-KR"/>
              <a:t>학습할 수 있도록 설계되었습니다.</a:t>
            </a:r>
          </a:p>
          <a:p>
            <a:r>
              <a:rPr lang="ko-KR"/>
              <a:t>---</a:t>
            </a:r>
          </a:p>
          <a:p>
            <a:r>
              <a:rPr lang="ko-KR"/>
              <a:t>또한 </a:t>
            </a:r>
          </a:p>
          <a:p>
            <a:r>
              <a:rPr lang="ko-KR"/>
              <a:t>현재 증권사들의 가장 큰 문제는</a:t>
            </a:r>
          </a:p>
          <a:p>
            <a:r>
              <a:rPr lang="ko-KR"/>
              <a:t>일회성 주식 증정 이벤트로 </a:t>
            </a:r>
          </a:p>
          <a:p>
            <a:r>
              <a:rPr lang="ko-KR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--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초보 투자자들을 일시적으로 대거 유입시키지만 </a:t>
            </a:r>
          </a:p>
          <a:p>
            <a:r>
              <a:rPr lang="ko-KR"/>
              <a:t>이벤트 종료 후, </a:t>
            </a:r>
          </a:p>
          <a:p>
            <a:r>
              <a:rPr lang="ko-KR"/>
              <a:t>이들이 빠르게 이탈하는 문제에 있습니다</a:t>
            </a:r>
          </a:p>
          <a:p>
            <a:r>
              <a:rPr lang="ko-KR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--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저희 이지스탁은 </a:t>
            </a:r>
          </a:p>
          <a:p>
            <a:r>
              <a:rPr lang="ko-KR"/>
              <a:t>이 문제를 해소하고자</a:t>
            </a:r>
          </a:p>
          <a:p>
            <a:r>
              <a:rPr lang="ko-KR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--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증권사와 신규 고객 사이에</a:t>
            </a:r>
          </a:p>
          <a:p>
            <a:r>
              <a:rPr lang="ko-KR"/>
              <a:t>지속적인 연결고리가 되어</a:t>
            </a:r>
          </a:p>
          <a:p>
            <a:r>
              <a:rPr lang="ko-KR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--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장기 투자자로 발전 가능한</a:t>
            </a:r>
          </a:p>
          <a:p>
            <a:r>
              <a:rPr lang="ko-KR"/>
              <a:t>투자자 코어 트레이닝 및 솔루션을 제공할 것입니다.</a:t>
            </a:r>
          </a:p>
          <a:p>
            <a:r>
              <a:rPr lang="ko-KR">
                <a:ea typeface="맑은 고딕"/>
              </a:rPr>
              <a:t> </a:t>
            </a:r>
            <a:r>
              <a:rPr lang="en-US" altLang="ko-KR">
                <a:ea typeface="맑은 고딕"/>
              </a:rPr>
              <a:t>--</a:t>
            </a:r>
            <a:endParaRPr lang="ko-KR">
              <a:ea typeface="맑은 고딕"/>
              <a:cs typeface="Calibri"/>
            </a:endParaRPr>
          </a:p>
          <a:p>
            <a:r>
              <a:rPr lang="ko-KR"/>
              <a:t>이는 단순 제휴를 넘어 </a:t>
            </a:r>
          </a:p>
          <a:p>
            <a:r>
              <a:rPr lang="ko-KR"/>
              <a:t>증권사 측에서 저희 서비스를 </a:t>
            </a:r>
          </a:p>
          <a:p>
            <a:r>
              <a:rPr lang="ko-KR"/>
              <a:t>매력적으로 느낄 수 있는</a:t>
            </a:r>
          </a:p>
          <a:p>
            <a:r>
              <a:rPr lang="ko-KR"/>
              <a:t>중, 장기적 비전입니다.</a:t>
            </a:r>
          </a:p>
          <a:p>
            <a:r>
              <a:rPr lang="ko-KR" altLang="en-US">
                <a:ea typeface="맑은 고딕"/>
                <a:cs typeface="Calibri"/>
              </a:rPr>
              <a:t>--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666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다음으로는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영상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시연이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있겠습니다.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47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코스피</a:t>
            </a:r>
            <a:r>
              <a:rPr lang="en-US"/>
              <a:t> 6,000</a:t>
            </a:r>
            <a:r>
              <a:rPr lang="ko-KR" altLang="en-US">
                <a:ea typeface="맑은 고딕"/>
              </a:rPr>
              <a:t>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넘어</a:t>
            </a:r>
            <a:r>
              <a:rPr lang="en-US" altLang="ko-KR">
                <a:ea typeface="맑은 고딕"/>
              </a:rPr>
              <a:t> 7,000</a:t>
            </a:r>
            <a:r>
              <a:rPr lang="ko-KR" altLang="en-US">
                <a:ea typeface="맑은 고딕"/>
              </a:rPr>
              <a:t>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향해가는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시대</a:t>
            </a:r>
            <a:r>
              <a:rPr lang="en-US"/>
              <a:t>, </a:t>
            </a:r>
          </a:p>
          <a:p>
            <a:r>
              <a:rPr lang="ko-KR" altLang="en-US">
                <a:ea typeface="맑은 고딕"/>
              </a:rPr>
              <a:t>저희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이지스탁과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함께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투자의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첫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문을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열어보면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어떨까요</a:t>
            </a:r>
            <a:r>
              <a:rPr lang="en-US"/>
              <a:t>?</a:t>
            </a: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264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프로젝트는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총</a:t>
            </a:r>
            <a:r>
              <a:rPr lang="en-US"/>
              <a:t> 5</a:t>
            </a:r>
            <a:r>
              <a:rPr lang="ko-KR" altLang="en-US">
                <a:ea typeface="맑은 고딕"/>
              </a:rPr>
              <a:t>단계로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진행되었습니다</a:t>
            </a:r>
            <a:r>
              <a:rPr lang="en-US"/>
              <a:t>.</a:t>
            </a:r>
          </a:p>
          <a:p>
            <a:r>
              <a:rPr lang="en-US"/>
              <a:t>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확정</a:t>
            </a:r>
            <a:r>
              <a:rPr lang="en-US"/>
              <a:t>②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기획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아키텍처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</a:t>
            </a:r>
            <a:r>
              <a:rPr lang="en-US"/>
              <a:t>③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데이터</a:t>
            </a:r>
            <a:r>
              <a:rPr lang="en-US" altLang="ko-KR">
                <a:ea typeface="맑은 고딕"/>
              </a:rPr>
              <a:t> 및 </a:t>
            </a:r>
            <a:r>
              <a:rPr lang="en-US" altLang="ko-KR" err="1">
                <a:ea typeface="맑은 고딕"/>
              </a:rPr>
              <a:t>디자인</a:t>
            </a:r>
            <a:r>
              <a:rPr lang="en-US"/>
              <a:t>④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기능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개발</a:t>
            </a:r>
            <a:r>
              <a:rPr lang="en-US"/>
              <a:t>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마무리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및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테스트</a:t>
            </a:r>
            <a:endParaRPr lang="en-US" altLang="ko-KR">
              <a:ea typeface="맑은 고딕"/>
              <a:cs typeface="Calibri"/>
            </a:endParaRPr>
          </a:p>
          <a:p>
            <a:r>
              <a:rPr lang="ko-KR" altLang="en-US">
                <a:ea typeface="맑은 고딕"/>
              </a:rPr>
              <a:t>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과정을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실제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가능한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이지스탁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완성했습니다</a:t>
            </a:r>
            <a:r>
              <a:rPr lang="en-US"/>
              <a:t>.</a:t>
            </a:r>
            <a:endParaRPr lang="en-US" altLang="ko-KR">
              <a:ea typeface="맑은 고딕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508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프로젝트의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배경과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차별점을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설명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드리기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전에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이해를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돕기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먼저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소개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영상을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보시겠습니다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02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영상에서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보셨듯이</a:t>
            </a:r>
            <a:r>
              <a:rPr lang="en-US"/>
              <a:t>,</a:t>
            </a:r>
            <a:endParaRPr lang="en-US" altLang="ko-KR"/>
          </a:p>
          <a:p>
            <a:r>
              <a:rPr lang="ko-KR" altLang="en-US">
                <a:ea typeface="맑은 고딕"/>
              </a:rPr>
              <a:t>저희는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주식을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어렵게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느끼는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사용자들이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보다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안정적으로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배우고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이해할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돕는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서비스입니다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50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이어서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저희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프로젝트의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배경을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말씀드리겠습니다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좌측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그래프를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보시면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한국은행과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금융감독원이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발표한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금융이해력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조사에서</a:t>
            </a:r>
            <a:r>
              <a:rPr lang="en-US"/>
              <a:t> 20</a:t>
            </a:r>
            <a:r>
              <a:rPr lang="ko-KR" altLang="en-US">
                <a:ea typeface="맑은 고딕"/>
              </a:rPr>
              <a:t>대의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금융이해력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점수는</a:t>
            </a:r>
            <a:r>
              <a:rPr lang="en-US"/>
              <a:t> 65.8</a:t>
            </a:r>
            <a:r>
              <a:rPr lang="ko-KR" altLang="en-US">
                <a:ea typeface="맑은 고딕"/>
              </a:rPr>
              <a:t>점으로</a:t>
            </a:r>
            <a:r>
              <a:rPr lang="en-US"/>
              <a:t>, </a:t>
            </a:r>
          </a:p>
          <a:p>
            <a:r>
              <a:rPr lang="ko-KR" altLang="en-US">
                <a:ea typeface="맑은 고딕"/>
              </a:rPr>
              <a:t>다른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연령층에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비해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낮은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수준을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보이고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앞으로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경제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활동의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주축이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사회초년생들이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충분한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금융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기초를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갖추지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못한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상태임을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보여줍니다</a:t>
            </a:r>
            <a:r>
              <a:rPr lang="en-US"/>
              <a:t>. </a:t>
            </a:r>
          </a:p>
          <a:p>
            <a:r>
              <a:rPr lang="ko-KR" altLang="en-US">
                <a:ea typeface="맑은 고딕"/>
              </a:rPr>
              <a:t>개념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부족은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주식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초보자에게도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그대로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이어집니다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뉴스를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올바르게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해석하지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못하고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핵심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개념이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정립되지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않은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투자에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참여하게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되며</a:t>
            </a:r>
            <a:r>
              <a:rPr lang="en-US"/>
              <a:t>,</a:t>
            </a:r>
          </a:p>
          <a:p>
            <a:r>
              <a:rPr lang="ko-KR" altLang="en-US">
                <a:ea typeface="맑은 고딕"/>
              </a:rPr>
              <a:t>결국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감정적인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의사결정과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반복적인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손실로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이어지는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악순환이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발생합니다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가운데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그래프를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보시면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한국소비자원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조사에서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증권사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앱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이용자의</a:t>
            </a:r>
            <a:r>
              <a:rPr lang="en-US"/>
              <a:t> 59%</a:t>
            </a:r>
            <a:r>
              <a:rPr lang="ko-KR" altLang="en-US">
                <a:ea typeface="맑은 고딕"/>
              </a:rPr>
              <a:t>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불편이나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피해를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경험했다고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응답했고</a:t>
            </a:r>
            <a:r>
              <a:rPr lang="en-US"/>
              <a:t>, </a:t>
            </a:r>
          </a:p>
          <a:p>
            <a:r>
              <a:rPr lang="ko-KR" altLang="en-US">
                <a:ea typeface="맑은 고딕"/>
              </a:rPr>
              <a:t>만족도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역시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지난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조사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대비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하락했습니다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대부분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종목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추천과</a:t>
            </a:r>
            <a:r>
              <a:rPr lang="en-US"/>
              <a:t> FOMO </a:t>
            </a:r>
            <a:r>
              <a:rPr lang="ko-KR" altLang="en-US">
                <a:ea typeface="맑은 고딕"/>
              </a:rPr>
              <a:t>유도에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집중되어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있고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사용자의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학습이나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보호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장치는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부족한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상황입니다</a:t>
            </a:r>
            <a:r>
              <a:rPr lang="en-US"/>
              <a:t>. </a:t>
            </a:r>
          </a:p>
          <a:p>
            <a:r>
              <a:rPr lang="ko-KR" altLang="en-US">
                <a:ea typeface="맑은 고딕"/>
              </a:rPr>
              <a:t>결국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사용자를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성장시키기보다는</a:t>
            </a:r>
            <a:r>
              <a:rPr lang="en-US"/>
              <a:t> ‘</a:t>
            </a:r>
            <a:r>
              <a:rPr lang="ko-KR" altLang="en-US">
                <a:ea typeface="맑은 고딕"/>
              </a:rPr>
              <a:t>거래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사용자</a:t>
            </a:r>
            <a:r>
              <a:rPr lang="en-US"/>
              <a:t>’</a:t>
            </a:r>
            <a:r>
              <a:rPr lang="ko-KR" altLang="en-US">
                <a:ea typeface="맑은 고딕"/>
              </a:rPr>
              <a:t>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남게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하는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구조입니다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문제는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투자교육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자체의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공백입니다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금융위원회의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국민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금융교육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실태조사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결과에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따르면</a:t>
            </a:r>
            <a:r>
              <a:rPr lang="en-US"/>
              <a:t>, </a:t>
            </a:r>
          </a:p>
          <a:p>
            <a:r>
              <a:rPr lang="ko-KR" altLang="en-US">
                <a:ea typeface="맑은 고딕"/>
              </a:rPr>
              <a:t>금융교육을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수강하지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않은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이유로</a:t>
            </a:r>
            <a:r>
              <a:rPr lang="en-US"/>
              <a:t> 42.8%</a:t>
            </a:r>
            <a:r>
              <a:rPr lang="ko-KR" altLang="en-US">
                <a:ea typeface="맑은 고딕"/>
              </a:rPr>
              <a:t>가</a:t>
            </a:r>
            <a:r>
              <a:rPr lang="en-US"/>
              <a:t> ‘</a:t>
            </a:r>
            <a:r>
              <a:rPr lang="ko-KR" altLang="en-US">
                <a:ea typeface="맑은 고딕"/>
              </a:rPr>
              <a:t>교육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관련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정보가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부족해서</a:t>
            </a:r>
            <a:r>
              <a:rPr lang="en-US"/>
              <a:t>’</a:t>
            </a:r>
            <a:r>
              <a:rPr lang="ko-KR" altLang="en-US">
                <a:ea typeface="맑은 고딕"/>
              </a:rPr>
              <a:t>라고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응답했습니다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정보는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넘치지만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해석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도구와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판단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기준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체계적인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훈련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시스템이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부족한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상황입니다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저희는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이러한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교육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공백을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해결하기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위해</a:t>
            </a:r>
            <a:r>
              <a:rPr lang="en-US"/>
              <a:t> ‘</a:t>
            </a:r>
            <a:r>
              <a:rPr lang="ko-KR" altLang="en-US">
                <a:ea typeface="맑은 고딕"/>
              </a:rPr>
              <a:t>판단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교육형</a:t>
            </a:r>
            <a:r>
              <a:rPr lang="en-US"/>
              <a:t> AI </a:t>
            </a:r>
            <a:r>
              <a:rPr lang="ko-KR" altLang="en-US">
                <a:ea typeface="맑은 고딕"/>
              </a:rPr>
              <a:t>투자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서비스</a:t>
            </a:r>
            <a:r>
              <a:rPr lang="en-US"/>
              <a:t>’</a:t>
            </a:r>
            <a:r>
              <a:rPr lang="ko-KR" altLang="en-US">
                <a:ea typeface="맑은 고딕"/>
              </a:rPr>
              <a:t>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만들었습니다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80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타깃은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경험</a:t>
            </a:r>
            <a:r>
              <a:rPr lang="en-US"/>
              <a:t> 0~1</a:t>
            </a:r>
            <a:r>
              <a:rPr lang="ko-KR" altLang="en-US">
                <a:ea typeface="맑은 고딕"/>
              </a:rPr>
              <a:t>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차의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초보자</a:t>
            </a:r>
            <a:r>
              <a:rPr lang="en-US"/>
              <a:t>,</a:t>
            </a:r>
            <a:endParaRPr lang="en-US" altLang="ko-KR"/>
          </a:p>
          <a:p>
            <a:r>
              <a:rPr lang="ko-KR" altLang="en-US"/>
              <a:t>사회초년생</a:t>
            </a:r>
            <a:r>
              <a:rPr lang="en-US"/>
              <a:t>,</a:t>
            </a:r>
            <a:endParaRPr lang="en-US" altLang="ko-KR"/>
          </a:p>
          <a:p>
            <a:r>
              <a:rPr lang="ko-KR" altLang="en-US">
                <a:ea typeface="맑은 고딕"/>
              </a:rPr>
              <a:t>그리고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체계적인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원하는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주식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입문자입니다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뉴스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해석은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어렵고</a:t>
            </a:r>
            <a:r>
              <a:rPr lang="en-US"/>
              <a:t>,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손실의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원인은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모호합니다</a:t>
            </a:r>
            <a:r>
              <a:rPr lang="en-US"/>
              <a:t>. </a:t>
            </a:r>
            <a:endParaRPr lang="en-US" altLang="ko-KR"/>
          </a:p>
          <a:p>
            <a:r>
              <a:rPr lang="ko-KR" altLang="en-US">
                <a:ea typeface="맑은 고딕"/>
              </a:rPr>
              <a:t>그럼에도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기존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서비스는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여전히</a:t>
            </a:r>
            <a:r>
              <a:rPr lang="en-US"/>
              <a:t> </a:t>
            </a:r>
            <a:r>
              <a:rPr lang="en-US" altLang="ko-KR">
                <a:ea typeface="맑은 고딕"/>
              </a:rPr>
              <a:t>‘</a:t>
            </a:r>
            <a:r>
              <a:rPr lang="ko-KR" altLang="en-US">
                <a:ea typeface="맑은 고딕"/>
              </a:rPr>
              <a:t>종목추천</a:t>
            </a:r>
            <a:r>
              <a:rPr lang="en-US"/>
              <a:t>’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급등</a:t>
            </a:r>
            <a:r>
              <a:rPr lang="en-US"/>
              <a:t>·</a:t>
            </a:r>
            <a:r>
              <a:rPr lang="ko-KR" altLang="en-US">
                <a:ea typeface="맑은 고딕"/>
              </a:rPr>
              <a:t>급락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위주로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노출하지만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이지스탁은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다릅니다</a:t>
            </a:r>
            <a:r>
              <a:rPr lang="en-US"/>
              <a:t>.</a:t>
            </a:r>
            <a:endParaRPr lang="en-US" altLang="ko-KR"/>
          </a:p>
          <a:p>
            <a:r>
              <a:rPr lang="ko-KR" altLang="en-US">
                <a:ea typeface="맑은 고딕"/>
              </a:rPr>
              <a:t>상황별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판단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프레임을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학습하도록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설계했고</a:t>
            </a:r>
            <a:r>
              <a:rPr lang="en-US"/>
              <a:t>,</a:t>
            </a:r>
            <a:endParaRPr lang="en-US" altLang="ko-KR"/>
          </a:p>
          <a:p>
            <a:r>
              <a:rPr lang="ko-KR" altLang="en-US">
                <a:ea typeface="맑은 고딕"/>
              </a:rPr>
              <a:t>감정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개입을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줄여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모의투자</a:t>
            </a:r>
            <a:r>
              <a:rPr lang="en-US"/>
              <a:t> →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복기</a:t>
            </a:r>
            <a:r>
              <a:rPr lang="en-US"/>
              <a:t> →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성장으로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이어지는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구조를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통해</a:t>
            </a:r>
            <a:endParaRPr lang="en-US" altLang="ko-KR">
              <a:ea typeface="맑은 고딕"/>
            </a:endParaRPr>
          </a:p>
          <a:p>
            <a:r>
              <a:rPr lang="ko-KR" altLang="en-US">
                <a:ea typeface="맑은 고딕"/>
              </a:rPr>
              <a:t>사용자가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스스로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사고하고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성장하도록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돕습니다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30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>
                <a:ea typeface="맑은 고딕"/>
              </a:rPr>
              <a:t>저희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서비스의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차별화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포인트는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크게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가지입니다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이지스탁은</a:t>
            </a:r>
            <a:r>
              <a:rPr lang="en-US" altLang="ko-KR">
                <a:ea typeface="맑은 고딕"/>
              </a:rPr>
              <a:t> </a:t>
            </a:r>
            <a:r>
              <a:rPr lang="ko-KR" altLang="en-US">
                <a:ea typeface="맑은 고딕"/>
              </a:rPr>
              <a:t>투자교육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중심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구조로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설계되었습니다</a:t>
            </a:r>
            <a:r>
              <a:rPr lang="en-US"/>
              <a:t>. </a:t>
            </a:r>
            <a:r>
              <a:rPr lang="ko-KR" altLang="en-US">
                <a:ea typeface="맑은 고딕"/>
              </a:rPr>
              <a:t>주식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용어와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기초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개념을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체계적으로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학습하고</a:t>
            </a:r>
            <a:r>
              <a:rPr lang="en-US"/>
              <a:t>,</a:t>
            </a:r>
          </a:p>
          <a:p>
            <a:r>
              <a:rPr lang="ko-KR" altLang="en-US">
                <a:ea typeface="맑은 고딕"/>
              </a:rPr>
              <a:t>레벨별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순서와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튜토리얼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가이드를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단계적으로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성장할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있도록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돕습니다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또한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가지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성향의</a:t>
            </a:r>
            <a:r>
              <a:rPr lang="en-US"/>
              <a:t> AI</a:t>
            </a:r>
            <a:r>
              <a:rPr lang="ko-KR" altLang="en-US">
                <a:ea typeface="맑은 고딕"/>
              </a:rPr>
              <a:t>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안정형</a:t>
            </a:r>
            <a:r>
              <a:rPr lang="en-US"/>
              <a:t>·</a:t>
            </a:r>
            <a:r>
              <a:rPr lang="ko-KR" altLang="en-US">
                <a:ea typeface="맑은 고딕"/>
              </a:rPr>
              <a:t>공격형</a:t>
            </a:r>
            <a:r>
              <a:rPr lang="en-US"/>
              <a:t>·</a:t>
            </a:r>
            <a:r>
              <a:rPr lang="ko-KR" altLang="en-US">
                <a:ea typeface="맑은 고딕"/>
              </a:rPr>
              <a:t>비관형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관점에서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시장과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뉴스를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분석해</a:t>
            </a:r>
            <a:endParaRPr 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사용자가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자신의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성향에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맞는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판단을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선택하도록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지원합니다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이를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통해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금융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이해도를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높이고</a:t>
            </a:r>
            <a:r>
              <a:rPr lang="en-US"/>
              <a:t>, </a:t>
            </a:r>
            <a:r>
              <a:rPr lang="ko-KR" altLang="en-US">
                <a:ea typeface="맑은 고딕"/>
              </a:rPr>
              <a:t>뉴스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해석과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차트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이해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능력을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자연스럽게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기를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있습니다</a:t>
            </a:r>
            <a:r>
              <a:rPr lang="en-US"/>
              <a:t>.</a:t>
            </a:r>
          </a:p>
          <a:p>
            <a:r>
              <a:rPr lang="ko-KR" altLang="en-US">
                <a:ea typeface="맑은 고딕"/>
              </a:rPr>
              <a:t>퀘스트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기반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목표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설정으로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레벨을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성장시키며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지속적인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투자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습관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형성까지</a:t>
            </a:r>
            <a:r>
              <a:rPr lang="en-US"/>
              <a:t> </a:t>
            </a:r>
            <a:r>
              <a:rPr lang="ko-KR" altLang="en-US">
                <a:ea typeface="맑은 고딕"/>
              </a:rPr>
              <a:t>연결합니다</a:t>
            </a:r>
            <a:r>
              <a:rPr lang="en-US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596619-C0F4-42D1-B81D-00BF67B318DB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4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6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6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6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9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6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png"/><Relationship Id="rId3" Type="http://schemas.openxmlformats.org/officeDocument/2006/relationships/image" Target="../media/image127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11" Type="http://schemas.openxmlformats.org/officeDocument/2006/relationships/image" Target="../media/image135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10" Type="http://schemas.openxmlformats.org/officeDocument/2006/relationships/image" Target="../media/image134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18" Type="http://schemas.openxmlformats.org/officeDocument/2006/relationships/image" Target="../media/image169.png"/><Relationship Id="rId3" Type="http://schemas.openxmlformats.org/officeDocument/2006/relationships/image" Target="../media/image153.png"/><Relationship Id="rId21" Type="http://schemas.openxmlformats.org/officeDocument/2006/relationships/image" Target="../media/image172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167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19" Type="http://schemas.openxmlformats.org/officeDocument/2006/relationships/image" Target="../media/image170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3" Type="http://schemas.openxmlformats.org/officeDocument/2006/relationships/image" Target="../media/image6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8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6.png"/><Relationship Id="rId7" Type="http://schemas.openxmlformats.org/officeDocument/2006/relationships/image" Target="../media/image19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6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6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31900"/>
            <a:ext cx="22860000" cy="85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2446000"/>
            <a:ext cx="22860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206480" y="9233972"/>
            <a:ext cx="7883365" cy="1953125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8000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4팀 </a:t>
            </a:r>
            <a:r>
              <a:rPr lang="en-US" sz="8000" b="0" i="0" u="none" strike="noStrike" err="1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화성</a:t>
            </a:r>
            <a:r>
              <a:rPr lang="en-US" sz="8000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ko-KR" altLang="en-US" sz="8000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가즈아</a:t>
            </a:r>
            <a:r>
              <a:rPr lang="en-US" sz="8000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🚀</a:t>
            </a:r>
            <a:endParaRPr lang="en-US" sz="8000" b="0" i="0" u="none" strike="noStrike">
              <a:solidFill>
                <a:srgbClr val="FFFFFF"/>
              </a:solidFill>
              <a:latin typeface="Pretendard SemiBold"/>
              <a:ea typeface="Pretendard SemiBold"/>
              <a:cs typeface="Pretendard Semi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202055" y="10740436"/>
            <a:ext cx="58547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399" b="0" i="0" u="none" strike="noStrike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황선우 박소현 이상은 이재웅 이예진 허진호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1500" y="7645400"/>
            <a:ext cx="13627100" cy="1231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083300" y="7835900"/>
            <a:ext cx="12649200" cy="977900"/>
          </a:xfrm>
          <a:prstGeom prst="rect">
            <a:avLst/>
          </a:prstGeom>
        </p:spPr>
        <p:txBody>
          <a:bodyPr lIns="0" tIns="627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493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Azure 기반 주식 투자 교육 서비스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5400" y="4838700"/>
            <a:ext cx="8559800" cy="2336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4700" y="3517900"/>
            <a:ext cx="4406900" cy="4406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23825200" y="12712700"/>
            <a:ext cx="2667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31900"/>
            <a:ext cx="22860000" cy="85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2446000"/>
            <a:ext cx="22860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064500" y="4406900"/>
            <a:ext cx="8788400" cy="2451100"/>
          </a:xfrm>
          <a:prstGeom prst="rect">
            <a:avLst/>
          </a:prstGeom>
        </p:spPr>
        <p:txBody>
          <a:bodyPr lIns="0" tIns="262785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sz="13794" b="0" i="0" u="none" strike="noStrike" spc="100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서비스 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54900" y="6858000"/>
            <a:ext cx="9486900" cy="2413000"/>
          </a:xfrm>
          <a:prstGeom prst="rect">
            <a:avLst/>
          </a:prstGeom>
        </p:spPr>
        <p:txBody>
          <a:bodyPr lIns="0" tIns="8160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425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서비스UI
주요 기능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10900" y="12712700"/>
            <a:ext cx="482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2057400"/>
            <a:ext cx="12103100" cy="16002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UI 화면 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서비스 소개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4000500"/>
            <a:ext cx="5537200" cy="9550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637000" y="5359400"/>
            <a:ext cx="3213100" cy="762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25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UI 설계 의도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63700" y="7531100"/>
            <a:ext cx="7327900" cy="914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63700" y="8788400"/>
            <a:ext cx="7327900" cy="9398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363700" y="10121900"/>
            <a:ext cx="7327900" cy="9398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3182600" y="7785100"/>
            <a:ext cx="9715500" cy="850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주요 증권사 앱과 유사한 UI 구조 및 사용 흐름 적용</a:t>
            </a:r>
          </a:p>
          <a:p>
            <a:pPr lvl="0" algn="ctr">
              <a:lnSpc>
                <a:spcPct val="116199"/>
              </a:lnSpc>
            </a:pPr>
            <a:endParaRPr lang="en-US" sz="2400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395200" y="9080500"/>
            <a:ext cx="112649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서비스 학습 → 실제 증권앱 활용까지 자연스러운 전환 지원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347700" y="10375900"/>
            <a:ext cx="95504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투자 앱 사용 시 이질감 없는 인터페이스 경험 설계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3900" y="4000500"/>
            <a:ext cx="5270500" cy="95504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3736300" y="12712700"/>
            <a:ext cx="4318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7912100" y="8458200"/>
            <a:ext cx="4305300" cy="990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400" y="8928100"/>
            <a:ext cx="1524000" cy="63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17200" y="6438900"/>
            <a:ext cx="10922000" cy="139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17200" y="8255000"/>
            <a:ext cx="10922000" cy="139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17200" y="10083800"/>
            <a:ext cx="10922000" cy="139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48000" y="5994400"/>
            <a:ext cx="5930900" cy="59309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3429000" y="8445500"/>
            <a:ext cx="51689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82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멀티 에이전트 기반 </a:t>
            </a:r>
          </a:p>
          <a:p>
            <a:pPr lvl="0" algn="ctr">
              <a:lnSpc>
                <a:spcPct val="116199"/>
              </a:lnSpc>
            </a:pPr>
            <a:r>
              <a:rPr lang="en-US" sz="3382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투자 학습 시스템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27200" y="2057400"/>
            <a:ext cx="15951200" cy="16002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주요기능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서비스 소개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77600" y="6807200"/>
            <a:ext cx="660400" cy="635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1734800" y="6985000"/>
            <a:ext cx="4267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2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성향 기반 AI 에이전트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728700" y="6807200"/>
            <a:ext cx="83693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2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서로 다른 투자 관점을 가진 AI가</a:t>
            </a:r>
          </a:p>
          <a:p>
            <a:pPr lvl="0" algn="ctr">
              <a:lnSpc>
                <a:spcPct val="116199"/>
              </a:lnSpc>
            </a:pPr>
            <a:r>
              <a:rPr lang="en-US" sz="212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앱 전반에서 판단과 의견을 제시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34800" y="8826500"/>
            <a:ext cx="4267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2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단계별 학습 설계 구조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846300" y="8610600"/>
            <a:ext cx="6502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2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사용자 수준에 맞춰</a:t>
            </a:r>
          </a:p>
          <a:p>
            <a:pPr lvl="0" algn="ctr">
              <a:lnSpc>
                <a:spcPct val="116199"/>
              </a:lnSpc>
            </a:pPr>
            <a:r>
              <a:rPr lang="en-US" sz="212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투자 판단 능력을 점진적으로 확장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734800" y="10617200"/>
            <a:ext cx="38354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2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가상 투자 실행 환경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452600" y="10426700"/>
            <a:ext cx="7645400" cy="749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2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판단 → 실행 → 결과 피드백이 연결되는</a:t>
            </a:r>
          </a:p>
          <a:p>
            <a:pPr lvl="0" algn="ctr">
              <a:lnSpc>
                <a:spcPct val="116199"/>
              </a:lnSpc>
            </a:pPr>
            <a:r>
              <a:rPr lang="en-US" sz="212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실전형 학습 구조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150600" y="8610600"/>
            <a:ext cx="863600" cy="863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074400" y="10426700"/>
            <a:ext cx="850900" cy="8509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23710900" y="12712700"/>
            <a:ext cx="482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서비스 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2057400"/>
            <a:ext cx="15951200" cy="12954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성향기반 AI 에이전트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0453" t="3426" r="6272" b="7634"/>
          <a:stretch>
            <a:fillRect/>
          </a:stretch>
        </p:blipFill>
        <p:spPr>
          <a:xfrm>
            <a:off x="10015187" y="5911490"/>
            <a:ext cx="5372597" cy="3817861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5753100"/>
            <a:ext cx="6692900" cy="4457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 l="11151" t="7334" r="5146" b="7931"/>
          <a:stretch>
            <a:fillRect/>
          </a:stretch>
        </p:blipFill>
        <p:spPr>
          <a:xfrm>
            <a:off x="17238353" y="6207597"/>
            <a:ext cx="5208851" cy="3518965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797300" y="10299700"/>
            <a:ext cx="32385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5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공격형 에이전트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47400" y="10299700"/>
            <a:ext cx="32385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5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안정형 에이전트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326100" y="10299700"/>
            <a:ext cx="32385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5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비관형 에이전트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46300" y="11442700"/>
            <a:ext cx="65405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57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높은 수익 가능성을 중심으로 판단</a:t>
            </a:r>
          </a:p>
          <a:p>
            <a:pPr lvl="0" algn="ctr">
              <a:lnSpc>
                <a:spcPct val="116199"/>
              </a:lnSpc>
            </a:pPr>
            <a:r>
              <a:rPr lang="en-US" sz="3057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“지금은 진입 기회입니다.”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004300" y="11442700"/>
            <a:ext cx="75184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수익성과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안정성을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함께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분석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
“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분할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접근이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적절해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보입니다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.”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713200" y="11442700"/>
            <a:ext cx="6121400" cy="1092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리스크를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우선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고려하는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보수적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관점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
“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변동성이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커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신중할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필요가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050" b="0" i="0" u="none" strike="noStrike" err="1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있습니다</a:t>
            </a:r>
            <a:r>
              <a:rPr lang="en-US" sz="3050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."</a:t>
            </a:r>
            <a:r>
              <a:rPr lang="en-US" sz="305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
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3710900" y="12712700"/>
            <a:ext cx="495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서비스 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2057400"/>
            <a:ext cx="15951200" cy="12954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성향기반 AI 에이전트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10900" y="12712700"/>
            <a:ext cx="495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14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0" y="4406900"/>
            <a:ext cx="5588000" cy="8547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0800" y="4406900"/>
            <a:ext cx="4038600" cy="8559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93700" y="5778500"/>
            <a:ext cx="7988300" cy="1409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06400" y="8293100"/>
            <a:ext cx="7975600" cy="140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106400" y="10807700"/>
            <a:ext cx="7975600" cy="13462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3525500" y="6299200"/>
            <a:ext cx="75311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127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다양한 투자 성향을 앱 전반에 통합하여 상황별 다각적 판단 경험 제공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33500" y="8813800"/>
            <a:ext cx="69342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동일 종목에 대한 상반된 의견 비교를 통해 투자 사고력 확장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782800" y="11290300"/>
            <a:ext cx="4953000" cy="381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단일 AI 조언이 아닌 멀티 관점 기반 학습 구조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서비스 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2057400"/>
            <a:ext cx="15951200" cy="14732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단계별 학습 설계 구조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943100" y="4559300"/>
            <a:ext cx="20561300" cy="8534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937000" y="9677400"/>
            <a:ext cx="3263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5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[기초 학습 단계]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820400" y="9677400"/>
            <a:ext cx="3263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5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[판단 연습 단계]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335500" y="9677400"/>
            <a:ext cx="32639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857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[실전 전략 단계]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962400" y="10528300"/>
            <a:ext cx="3327400" cy="2184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6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투자 기본 개념 이해</a:t>
            </a:r>
          </a:p>
          <a:p>
            <a:pPr lvl="0" algn="ctr">
              <a:lnSpc>
                <a:spcPct val="116199"/>
              </a:lnSpc>
            </a:pPr>
            <a:endParaRPr lang="en-US" sz="2460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46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앱 구조 및 기능 적응</a:t>
            </a:r>
          </a:p>
          <a:p>
            <a:pPr lvl="0" algn="ctr">
              <a:lnSpc>
                <a:spcPct val="116199"/>
              </a:lnSpc>
            </a:pPr>
            <a:endParaRPr lang="en-US" sz="2460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46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AI 에이전트 관점 체험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528300" y="10528300"/>
            <a:ext cx="38481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66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서로 다른 관점 비교</a:t>
            </a:r>
          </a:p>
          <a:p>
            <a:pPr lvl="0" algn="ctr">
              <a:lnSpc>
                <a:spcPct val="116199"/>
              </a:lnSpc>
            </a:pPr>
            <a:endParaRPr lang="en-US" sz="2466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466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주문 방식 학습</a:t>
            </a:r>
          </a:p>
          <a:p>
            <a:pPr lvl="0" algn="ctr">
              <a:lnSpc>
                <a:spcPct val="116199"/>
              </a:lnSpc>
            </a:pPr>
            <a:endParaRPr lang="en-US" sz="2466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466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시장 반응 이해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018000" y="10528300"/>
            <a:ext cx="38862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466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리스크 관리</a:t>
            </a:r>
          </a:p>
          <a:p>
            <a:pPr lvl="0" algn="ctr">
              <a:lnSpc>
                <a:spcPct val="116199"/>
              </a:lnSpc>
            </a:pPr>
            <a:endParaRPr lang="en-US" sz="2466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466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수익/손실 전략 설계</a:t>
            </a:r>
          </a:p>
          <a:p>
            <a:pPr lvl="0" algn="ctr">
              <a:lnSpc>
                <a:spcPct val="116199"/>
              </a:lnSpc>
            </a:pPr>
            <a:endParaRPr lang="en-US" sz="2466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466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복합 상황 대응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8343900" y="8699500"/>
            <a:ext cx="584200" cy="33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15163800" y="8775700"/>
            <a:ext cx="584200" cy="330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58500" y="5283200"/>
            <a:ext cx="3149600" cy="3708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02200" y="5321300"/>
            <a:ext cx="3022600" cy="3708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0800" y="4978400"/>
            <a:ext cx="3721100" cy="43053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3710900" y="12712700"/>
            <a:ext cx="495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서비스 소개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2057400"/>
            <a:ext cx="15951200" cy="12954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가상 투자 실행 환경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300" y="8572500"/>
            <a:ext cx="6515100" cy="303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900" y="6616700"/>
            <a:ext cx="4127500" cy="8890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25800" y="6819900"/>
            <a:ext cx="47117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가상 시장 시나리오 설계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28900" y="8496300"/>
            <a:ext cx="6515100" cy="303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22700" y="6604000"/>
            <a:ext cx="3898900" cy="825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7300" y="5765800"/>
            <a:ext cx="6515100" cy="3035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5700" y="6591300"/>
            <a:ext cx="4152900" cy="8509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0261600" y="6769100"/>
            <a:ext cx="37211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상황 대응 투자 실행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30700" y="6756400"/>
            <a:ext cx="2895600" cy="495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800" b="1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판단 결과 분석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43500" y="7708900"/>
            <a:ext cx="876300" cy="8763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58600" y="7708900"/>
            <a:ext cx="939800" cy="9398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76900" y="7696200"/>
            <a:ext cx="736600" cy="8001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3517900" y="9067800"/>
            <a:ext cx="47244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4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• 교육 목적에 맞는 상황 제시</a:t>
            </a:r>
          </a:p>
          <a:p>
            <a:pPr lvl="0" algn="l">
              <a:lnSpc>
                <a:spcPct val="116199"/>
              </a:lnSpc>
            </a:pPr>
            <a:r>
              <a:rPr lang="en-US" sz="2604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• 급등·급락·이슈 이벤트 설정</a:t>
            </a:r>
          </a:p>
          <a:p>
            <a:pPr lvl="0" algn="l">
              <a:lnSpc>
                <a:spcPct val="116199"/>
              </a:lnSpc>
            </a:pPr>
            <a:r>
              <a:rPr lang="en-US" sz="2604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• 전략 선택을 유도하는 구조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28300" y="9080500"/>
            <a:ext cx="4229100" cy="138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59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• 주문 방식 선택</a:t>
            </a:r>
          </a:p>
          <a:p>
            <a:pPr lvl="0" algn="l">
              <a:lnSpc>
                <a:spcPct val="116199"/>
              </a:lnSpc>
            </a:pPr>
            <a:r>
              <a:rPr lang="en-US" sz="259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• 자산 배분 결정</a:t>
            </a:r>
          </a:p>
          <a:p>
            <a:pPr lvl="0" algn="l">
              <a:lnSpc>
                <a:spcPct val="116199"/>
              </a:lnSpc>
            </a:pPr>
            <a:r>
              <a:rPr lang="en-US" sz="259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• 상황 대응 전략 적용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22700" y="8496300"/>
            <a:ext cx="57531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    성향별 관점으로 결과 복기</a:t>
            </a:r>
          </a:p>
          <a:p>
            <a:pPr lvl="0" algn="l">
              <a:lnSpc>
                <a:spcPct val="116199"/>
              </a:lnSpc>
            </a:pPr>
            <a:endParaRPr lang="en-US" sz="2600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• 공격형: 기회 활용 여부 분석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• 안정형: 리스크 관리 평가</a:t>
            </a:r>
          </a:p>
          <a:p>
            <a:pPr lvl="0" algn="l">
              <a:lnSpc>
                <a:spcPct val="116199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• 균형형: 전략 균형 점검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710900" y="12712700"/>
            <a:ext cx="495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31900"/>
            <a:ext cx="22860000" cy="85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2446000"/>
            <a:ext cx="22860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454900" y="6858000"/>
            <a:ext cx="9486900" cy="2120900"/>
          </a:xfrm>
          <a:prstGeom prst="rect">
            <a:avLst/>
          </a:prstGeom>
        </p:spPr>
        <p:txBody>
          <a:bodyPr lIns="0" tIns="8160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425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연관시장 및 경쟁환경
비즈니스 전략 및 기대효과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90000" y="4406900"/>
            <a:ext cx="7137400" cy="2451100"/>
          </a:xfrm>
          <a:prstGeom prst="rect">
            <a:avLst/>
          </a:prstGeom>
        </p:spPr>
        <p:txBody>
          <a:bodyPr lIns="0" tIns="262785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sz="13794" b="0" i="0" u="none" strike="noStrike" spc="100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시장 환경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23600" y="12712700"/>
            <a:ext cx="4699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2057400"/>
            <a:ext cx="12103100" cy="14224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연관시장 및 경쟁환경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시장환경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4152900"/>
            <a:ext cx="17233900" cy="9245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733800" y="4343400"/>
            <a:ext cx="8534400" cy="635000"/>
          </a:xfrm>
          <a:prstGeom prst="rect">
            <a:avLst/>
          </a:prstGeom>
        </p:spPr>
        <p:txBody>
          <a:bodyPr lIns="0" tIns="4572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99" b="0" i="0" u="none" strike="noStrike">
                <a:solidFill>
                  <a:srgbClr val="3799FA"/>
                </a:solidFill>
                <a:latin typeface="Pretendard SemiBold"/>
                <a:ea typeface="Pretendard SemiBold"/>
                <a:cs typeface="Pretendard SemiBold"/>
              </a:rPr>
              <a:t>AI 활용 + 교육 중심
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115800" y="4267200"/>
            <a:ext cx="8597900" cy="7112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99" b="0" i="0" u="none" strike="noStrike">
                <a:solidFill>
                  <a:srgbClr val="29D167"/>
                </a:solidFill>
                <a:latin typeface="Pretendard SemiBold"/>
                <a:ea typeface="Pretendard SemiBold"/>
                <a:cs typeface="Pretendard SemiBold"/>
              </a:rPr>
              <a:t>AI 활용 + 거래/운영 중심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115800" y="12496800"/>
            <a:ext cx="8597900" cy="8763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85555"/>
                </a:solidFill>
                <a:latin typeface="Pretendard SemiBold"/>
                <a:ea typeface="Pretendard SemiBold"/>
                <a:cs typeface="Pretendard SemiBold"/>
              </a:rPr>
              <a:t>거래/운영 중심 (AI 미활용)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721100" y="12496800"/>
            <a:ext cx="8597900" cy="876300"/>
          </a:xfrm>
          <a:prstGeom prst="rect">
            <a:avLst/>
          </a:prstGeom>
        </p:spPr>
        <p:txBody>
          <a:bodyPr lIns="0" tIns="5080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00" b="0" i="0" u="none" strike="noStrike">
                <a:solidFill>
                  <a:srgbClr val="F9AA2D"/>
                </a:solidFill>
                <a:latin typeface="Pretendard SemiBold"/>
                <a:ea typeface="Pretendard SemiBold"/>
                <a:cs typeface="Pretendard SemiBold"/>
              </a:rPr>
              <a:t>교육 중심 (AI 미활용)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9400" y="5575300"/>
            <a:ext cx="7810500" cy="2806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3710900" y="12712700"/>
            <a:ext cx="495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2057400"/>
            <a:ext cx="2082800" cy="15748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B2G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시장환경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8343900"/>
            <a:ext cx="5041900" cy="121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8915400"/>
            <a:ext cx="19558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5461000"/>
            <a:ext cx="10922000" cy="191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7988300"/>
            <a:ext cx="10922000" cy="191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10553700"/>
            <a:ext cx="10922000" cy="184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66400" y="11163300"/>
            <a:ext cx="29083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33" b="1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디지털 전환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35000" y="11188700"/>
            <a:ext cx="7747000" cy="609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3599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교과서나 동영상 위주의 학습으로 효율↓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7900" y="7391400"/>
            <a:ext cx="6400800" cy="3200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rcRect l="4195" t="2120" r="4253" b="4241"/>
          <a:stretch>
            <a:fillRect/>
          </a:stretch>
        </p:blipFill>
        <p:spPr>
          <a:xfrm>
            <a:off x="2956560" y="6464240"/>
            <a:ext cx="4964764" cy="5077977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23710900" y="12712700"/>
            <a:ext cx="495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19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566400" y="8636000"/>
            <a:ext cx="2794000" cy="660400"/>
          </a:xfrm>
          <a:prstGeom prst="rect">
            <a:avLst/>
          </a:prstGeom>
        </p:spPr>
        <p:txBody>
          <a:bodyPr lIns="0" tIns="47413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33" b="1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공신력 확보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47700" y="8305800"/>
            <a:ext cx="66167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3599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국내 금융 교육의 커리큘럼을 </a:t>
            </a:r>
          </a:p>
          <a:p>
            <a:pPr lvl="0" algn="l">
              <a:lnSpc>
                <a:spcPct val="124499"/>
              </a:lnSpc>
            </a:pPr>
            <a:r>
              <a:rPr lang="en-US" sz="3599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설계하고 인증하는 기관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66400" y="6019800"/>
            <a:ext cx="28067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33" b="1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사회적 가치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347700" y="5791200"/>
            <a:ext cx="6908800" cy="1282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3466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금융 소비자 보호와 올바른 투자 문화를</a:t>
            </a:r>
          </a:p>
          <a:p>
            <a:pPr lvl="0" algn="l">
              <a:lnSpc>
                <a:spcPct val="124499"/>
              </a:lnSpc>
            </a:pPr>
            <a:r>
              <a:rPr lang="en-US" sz="3466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조성하는 것이 목적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62400" y="5842000"/>
            <a:ext cx="41529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517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팀 소개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5803900"/>
            <a:ext cx="889000" cy="8890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946400" y="6007100"/>
            <a:ext cx="5588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962400" y="6870700"/>
            <a:ext cx="48641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5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- 팀 구성 및 역할</a:t>
            </a:r>
          </a:p>
          <a:p>
            <a:pPr lvl="0" algn="l">
              <a:lnSpc>
                <a:spcPct val="149400"/>
              </a:lnSpc>
            </a:pPr>
            <a:r>
              <a:rPr lang="en-US" sz="25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- 수행절차 및 방법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629900" y="5842000"/>
            <a:ext cx="35560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517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프로젝트 개요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5803900"/>
            <a:ext cx="889000" cy="889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13900" y="6007100"/>
            <a:ext cx="5588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29900" y="6870700"/>
            <a:ext cx="4864100" cy="1612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5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- 소개영상</a:t>
            </a:r>
          </a:p>
          <a:p>
            <a:pPr lvl="0" algn="l">
              <a:lnSpc>
                <a:spcPct val="149400"/>
              </a:lnSpc>
            </a:pPr>
            <a:r>
              <a:rPr lang="en-US" sz="25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- 배경 및 목표</a:t>
            </a:r>
          </a:p>
          <a:p>
            <a:pPr lvl="0" algn="l">
              <a:lnSpc>
                <a:spcPct val="149400"/>
              </a:lnSpc>
            </a:pPr>
            <a:r>
              <a:rPr lang="en-US" sz="25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- 타깃 및 차별점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284700" y="5842000"/>
            <a:ext cx="4089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517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서비스 소개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3600" y="5803900"/>
            <a:ext cx="889000" cy="8890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268700" y="6007100"/>
            <a:ext cx="5588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284700" y="6845300"/>
            <a:ext cx="4864100" cy="1066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5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-서비스UI</a:t>
            </a:r>
          </a:p>
          <a:p>
            <a:pPr lvl="0" algn="l">
              <a:lnSpc>
                <a:spcPct val="149400"/>
              </a:lnSpc>
            </a:pPr>
            <a:r>
              <a:rPr lang="en-US" sz="25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-주요기능 및 활용 기술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962400" y="9626600"/>
            <a:ext cx="41021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517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시장 환경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1300" y="9588500"/>
            <a:ext cx="889000" cy="8890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2946400" y="9791700"/>
            <a:ext cx="5588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962400" y="10655300"/>
            <a:ext cx="4864100" cy="104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5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- 연관시장 및 경쟁환경</a:t>
            </a:r>
          </a:p>
          <a:p>
            <a:pPr lvl="0" algn="l">
              <a:lnSpc>
                <a:spcPct val="149400"/>
              </a:lnSpc>
            </a:pPr>
            <a:r>
              <a:rPr lang="en-US" sz="25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- 비즈니스 전략 및 기대효과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629900" y="9626600"/>
            <a:ext cx="40132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517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기술 개요</a:t>
            </a:r>
          </a:p>
        </p:txBody>
      </p:sp>
      <p:pic>
        <p:nvPicPr>
          <p:cNvPr id="21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8800" y="9588500"/>
            <a:ext cx="889000" cy="8890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9613900" y="9791700"/>
            <a:ext cx="5588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5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629900" y="10591800"/>
            <a:ext cx="4864100" cy="167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5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- 기술 스택 및 구조도
- 기술 특징 (및 개선 계획)
- 시연 영상
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84700" y="9626600"/>
            <a:ext cx="4089400" cy="67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6517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자체평가 및 시연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103600" y="9588500"/>
            <a:ext cx="889000" cy="8890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16268700" y="9791700"/>
            <a:ext cx="5588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6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7284700" y="10706100"/>
            <a:ext cx="4864100" cy="2654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25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- 책임 있는 인공지능
- 서비스 업데이트 방향성
- 시연 영상
- 팀원 소감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27200" y="2057400"/>
            <a:ext cx="12103100" cy="16002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발표 구성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27200" y="1193800"/>
            <a:ext cx="68453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목 차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3787100" y="12712700"/>
            <a:ext cx="330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2057400"/>
            <a:ext cx="1993900" cy="15748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B2B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시장환경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718300" y="8343900"/>
            <a:ext cx="5041900" cy="1219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0" y="8915400"/>
            <a:ext cx="1955800" cy="63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5461000"/>
            <a:ext cx="10922000" cy="1917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2200" y="7988300"/>
            <a:ext cx="10922000" cy="1917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82200" y="10553700"/>
            <a:ext cx="10922000" cy="18415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617200" y="11137900"/>
            <a:ext cx="29083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33" b="1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앱 생태계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17200" y="6083300"/>
            <a:ext cx="28067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33" b="1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공통된 가치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284200" y="10807700"/>
            <a:ext cx="6883400" cy="1320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3599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'미니앱'과 '게이미피케이션'을 활용한 </a:t>
            </a:r>
          </a:p>
          <a:p>
            <a:pPr lvl="0" algn="l">
              <a:lnSpc>
                <a:spcPct val="124499"/>
              </a:lnSpc>
            </a:pPr>
            <a:r>
              <a:rPr lang="en-US" sz="3599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고효율 유저 확보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84200" y="6096000"/>
            <a:ext cx="66167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3599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금융 혁신의 방향성과 가치가 동일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2000" y="6858000"/>
            <a:ext cx="8483600" cy="42418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3685500" y="12712700"/>
            <a:ext cx="546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20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17200" y="8661400"/>
            <a:ext cx="3251200" cy="660400"/>
          </a:xfrm>
          <a:prstGeom prst="rect">
            <a:avLst/>
          </a:prstGeom>
        </p:spPr>
        <p:txBody>
          <a:bodyPr lIns="0" tIns="47412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33" b="1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UI/UX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284200" y="8674100"/>
            <a:ext cx="7048500" cy="635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3599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국내 증권사 중 가장 쉬운 UI/UX 보유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2057400"/>
            <a:ext cx="9956800" cy="15748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비지니스 모델 구조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시장환경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9093200" y="6438900"/>
            <a:ext cx="5473700" cy="54737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5200" y="5410200"/>
            <a:ext cx="3352800" cy="3352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22200" y="7315200"/>
            <a:ext cx="3352800" cy="3352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78900" y="9486900"/>
            <a:ext cx="3352800" cy="33528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86633" y="5583477"/>
            <a:ext cx="7162800" cy="2108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32800"/>
              </a:lnSpc>
            </a:pPr>
            <a:r>
              <a:rPr lang="en-US" sz="3599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디지털 교육 격차 해소
금융 소비자 보호 예방</a:t>
            </a:r>
          </a:p>
          <a:p>
            <a:pPr lvl="0" algn="r">
              <a:lnSpc>
                <a:spcPct val="132800"/>
              </a:lnSpc>
            </a:pPr>
            <a:r>
              <a:rPr lang="en-US" sz="3599" b="1" i="0" u="none" strike="noStrike" cap="all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교육 데이터 개선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2633" y="10302484"/>
            <a:ext cx="7658100" cy="283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32800"/>
              </a:lnSpc>
            </a:pPr>
            <a:r>
              <a:rPr lang="en-US" sz="3550" b="1" i="0" u="none" strike="noStrike" cap="all" err="1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미래</a:t>
            </a:r>
            <a:r>
              <a:rPr lang="en-US" sz="3550" b="1" i="0" u="none" strike="noStrike" cap="all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1" i="0" u="none" strike="noStrike" cap="all" err="1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고객</a:t>
            </a:r>
            <a:r>
              <a:rPr lang="en-US" sz="3550" b="1" i="0" u="none" strike="noStrike" cap="all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1" i="0" u="none" strike="noStrike" cap="all" err="1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선점</a:t>
            </a:r>
            <a:r>
              <a:rPr lang="en-US" sz="3550" b="1" i="0" u="none" strike="noStrike" cap="all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1" i="0" u="none" strike="noStrike" cap="all" err="1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비용</a:t>
            </a:r>
            <a:r>
              <a:rPr lang="en-US" sz="3550" b="1" i="0" u="none" strike="noStrike" cap="all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1" i="0" u="none" strike="noStrike" cap="all" err="1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최소화</a:t>
            </a:r>
          </a:p>
          <a:p>
            <a:pPr algn="r">
              <a:lnSpc>
                <a:spcPct val="132800"/>
              </a:lnSpc>
            </a:pP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활성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유저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유지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및 </a:t>
            </a: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예치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자산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이탈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방지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
</a:t>
            </a:r>
            <a:r>
              <a:rPr lang="en-US" sz="3550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1</a:t>
            </a:r>
            <a:r>
              <a:rPr lang="ko-KR" altLang="en-US" sz="3550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사</a:t>
            </a:r>
            <a:r>
              <a:rPr lang="en-US" sz="3550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1</a:t>
            </a:r>
            <a:r>
              <a:rPr lang="ko-KR" altLang="en-US" sz="3550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교</a:t>
            </a:r>
            <a:r>
              <a:rPr lang="en-US" sz="3550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ko-KR" altLang="en-US" sz="3550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실습 도구 추천 및 협력</a:t>
            </a:r>
            <a:endParaRPr lang="en-US" sz="3550" b="0" i="0" u="none" strike="noStrike" cap="all">
              <a:solidFill>
                <a:srgbClr val="262525">
                  <a:alpha val="80000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r">
              <a:lnSpc>
                <a:spcPct val="132800"/>
              </a:lnSpc>
            </a:pPr>
            <a:endParaRPr lang="en-US" sz="3599" b="0" i="0" u="none" strike="noStrike" cap="all">
              <a:solidFill>
                <a:srgbClr val="262525">
                  <a:alpha val="80000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6281400" y="7988300"/>
            <a:ext cx="7035800" cy="2146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2800"/>
              </a:lnSpc>
            </a:pP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공신력을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통한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시장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진입</a:t>
            </a:r>
            <a:endParaRPr lang="en-US" sz="3550" b="0" i="0" u="none" strike="noStrike" cap="all" err="1">
              <a:latin typeface="Pretendard Regular"/>
              <a:ea typeface="Pretendard Regular"/>
              <a:cs typeface="Pretendard Regular"/>
            </a:endParaRPr>
          </a:p>
          <a:p>
            <a:pPr>
              <a:lnSpc>
                <a:spcPct val="132800"/>
              </a:lnSpc>
            </a:pPr>
            <a:r>
              <a:rPr lang="en-US" altLang="ko-KR" sz="3550" b="1" cap="all" err="1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광고비</a:t>
            </a:r>
            <a:r>
              <a:rPr lang="en-US" altLang="ko-KR" sz="3550" b="1" cap="all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altLang="ko-KR" sz="3550" b="1" cap="all" err="1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없는</a:t>
            </a:r>
            <a:r>
              <a:rPr lang="en-US" altLang="ko-KR" sz="3550" b="1" cap="all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altLang="ko-KR" sz="3550" b="1" cap="all" err="1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대규모</a:t>
            </a:r>
            <a:r>
              <a:rPr lang="en-US" altLang="ko-KR" sz="3550" b="1" cap="all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altLang="ko-KR" sz="3550" b="1" cap="all" err="1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유저</a:t>
            </a:r>
            <a:r>
              <a:rPr lang="en-US" altLang="ko-KR" sz="3550" b="1" cap="all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altLang="ko-KR" sz="3550" b="1" cap="all" err="1">
                <a:solidFill>
                  <a:srgbClr val="000000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유입</a:t>
            </a:r>
            <a:endParaRPr lang="en-US" altLang="ko-KR" sz="3550" b="1" i="0" u="none" strike="noStrike" cap="all" err="1">
              <a:solidFill>
                <a:srgbClr val="000000">
                  <a:alpha val="80000"/>
                </a:srgbClr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l">
              <a:lnSpc>
                <a:spcPct val="132800"/>
              </a:lnSpc>
            </a:pP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cPA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수익</a:t>
            </a:r>
            <a:r>
              <a:rPr lang="en-US" sz="3550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550" b="0" i="0" u="none" strike="noStrike" cap="all" err="1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확보</a:t>
            </a:r>
            <a:endParaRPr lang="en-US" sz="3550" b="0" i="0" u="none" strike="noStrike" cap="all">
              <a:solidFill>
                <a:srgbClr val="262525">
                  <a:alpha val="80000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2000" y="7670800"/>
            <a:ext cx="3416300" cy="218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65200" y="7099300"/>
            <a:ext cx="1574800" cy="2755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0" y="5473700"/>
            <a:ext cx="3251200" cy="3251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55000" y="10058400"/>
            <a:ext cx="4660900" cy="23368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23710900" y="12712700"/>
            <a:ext cx="4826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21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AEBA81B7-586A-5638-2F87-95F61958BA10}"/>
              </a:ext>
            </a:extLst>
          </p:cNvPr>
          <p:cNvSpPr/>
          <p:nvPr/>
        </p:nvSpPr>
        <p:spPr>
          <a:xfrm rot="7860000">
            <a:off x="13460829" y="7086535"/>
            <a:ext cx="669182" cy="437542"/>
          </a:xfrm>
          <a:prstGeom prst="triangle">
            <a:avLst/>
          </a:prstGeom>
          <a:solidFill>
            <a:srgbClr val="BAD2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FD0B10CF-F8E4-F944-ED87-04E574D64D3F}"/>
              </a:ext>
            </a:extLst>
          </p:cNvPr>
          <p:cNvSpPr/>
          <p:nvPr/>
        </p:nvSpPr>
        <p:spPr>
          <a:xfrm rot="15840000">
            <a:off x="11895074" y="11512398"/>
            <a:ext cx="669182" cy="437542"/>
          </a:xfrm>
          <a:prstGeom prst="triangle">
            <a:avLst/>
          </a:prstGeom>
          <a:solidFill>
            <a:srgbClr val="BAD2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Isosceles Triangle 27">
            <a:extLst>
              <a:ext uri="{FF2B5EF4-FFF2-40B4-BE49-F238E27FC236}">
                <a16:creationId xmlns:a16="http://schemas.microsoft.com/office/drawing/2014/main" id="{203776AB-30BD-57AA-E93F-5FA454946583}"/>
              </a:ext>
            </a:extLst>
          </p:cNvPr>
          <p:cNvSpPr/>
          <p:nvPr/>
        </p:nvSpPr>
        <p:spPr>
          <a:xfrm rot="1020000">
            <a:off x="8930581" y="8297384"/>
            <a:ext cx="669182" cy="437542"/>
          </a:xfrm>
          <a:prstGeom prst="triangle">
            <a:avLst/>
          </a:prstGeom>
          <a:solidFill>
            <a:srgbClr val="BAD2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31900"/>
            <a:ext cx="22860000" cy="85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2446000"/>
            <a:ext cx="22860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48600" y="6858000"/>
            <a:ext cx="8686800" cy="2260600"/>
          </a:xfrm>
          <a:prstGeom prst="rect">
            <a:avLst/>
          </a:prstGeom>
        </p:spPr>
        <p:txBody>
          <a:bodyPr lIns="0" tIns="8160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400" b="0" i="0" u="none" strike="noStrike" err="1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기술</a:t>
            </a:r>
            <a:r>
              <a:rPr lang="en-US" sz="6400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sz="6400" b="0" i="0" u="none" strike="noStrike" err="1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스택</a:t>
            </a:r>
            <a:r>
              <a:rPr lang="en-US" sz="6400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 및 </a:t>
            </a:r>
            <a:r>
              <a:rPr lang="en-US" sz="6400" b="0" i="0" u="none" strike="noStrike" err="1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구조도</a:t>
            </a:r>
            <a:r>
              <a:rPr lang="en-US" sz="6400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
</a:t>
            </a:r>
            <a:r>
              <a:rPr lang="en-US" sz="6400" b="0" i="0" u="none" strike="noStrike" err="1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기술</a:t>
            </a:r>
            <a:r>
              <a:rPr lang="en-US" sz="6400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 </a:t>
            </a:r>
            <a:r>
              <a:rPr lang="en-US" sz="6400" b="0" i="0" u="none" strike="noStrike" err="1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특징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77300" y="4521200"/>
            <a:ext cx="7137400" cy="2857500"/>
          </a:xfrm>
          <a:prstGeom prst="rect">
            <a:avLst/>
          </a:prstGeom>
        </p:spPr>
        <p:txBody>
          <a:bodyPr lIns="0" tIns="262785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sz="13794" b="0" i="0" u="none" strike="noStrike" spc="100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기술 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85500" y="12712700"/>
            <a:ext cx="546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032000"/>
            <a:ext cx="21907500" cy="11607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3975100"/>
            <a:ext cx="4597400" cy="9652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300" y="3975100"/>
            <a:ext cx="4597400" cy="9652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2500" y="3975100"/>
            <a:ext cx="4597400" cy="9652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9800" y="3975100"/>
            <a:ext cx="4597400" cy="9652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416300" y="4521200"/>
            <a:ext cx="27686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349" b="0" i="0" u="none" strike="noStrike">
                <a:solidFill>
                  <a:srgbClr val="000000"/>
                </a:solidFill>
                <a:latin typeface="Pretendard Bold"/>
                <a:ea typeface="Pretendard Bold"/>
                <a:cs typeface="Pretendard Bold"/>
              </a:rPr>
              <a:t>Frontend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534400" y="4521200"/>
            <a:ext cx="26797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349" b="0" i="0" u="none" strike="noStrike">
                <a:solidFill>
                  <a:srgbClr val="000000"/>
                </a:solidFill>
                <a:latin typeface="Pretendard Bold"/>
                <a:ea typeface="Pretendard Bold"/>
                <a:cs typeface="Pretendard Bold"/>
              </a:rPr>
              <a:t>Backend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04416" y="4241800"/>
            <a:ext cx="2959100" cy="1549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349" b="0" i="0" u="none" strike="noStrike">
                <a:solidFill>
                  <a:srgbClr val="000000"/>
                </a:solidFill>
                <a:latin typeface="Pretendard Bold"/>
                <a:ea typeface="Pretendard Bold"/>
                <a:cs typeface="Pretendard Bold"/>
              </a:rPr>
              <a:t>AI &amp; Data Analytics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76049" y="4521200"/>
            <a:ext cx="4178300" cy="774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349" b="0" i="0" u="none" strike="noStrike">
                <a:solidFill>
                  <a:srgbClr val="000000"/>
                </a:solidFill>
                <a:latin typeface="Pretendard Bold"/>
                <a:ea typeface="Pretendard Bold"/>
                <a:cs typeface="Pretendard Bold"/>
              </a:rPr>
              <a:t>Infrastructure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72200" y="6096000"/>
            <a:ext cx="1790700" cy="1790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34100" y="10134600"/>
            <a:ext cx="1841500" cy="1841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41400" y="6210300"/>
            <a:ext cx="1562100" cy="1587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1100" y="6121400"/>
            <a:ext cx="1346200" cy="13462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9200" y="6045200"/>
            <a:ext cx="1574800" cy="1600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12200" y="11023600"/>
            <a:ext cx="1612900" cy="1663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37600" y="8382000"/>
            <a:ext cx="1663700" cy="1663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95700" y="8585200"/>
            <a:ext cx="1816100" cy="1638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57600" y="11163300"/>
            <a:ext cx="1765300" cy="1739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3213100" y="7747000"/>
            <a:ext cx="26035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624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TypeScript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140200" y="12903200"/>
            <a:ext cx="9652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624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Vite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35400" y="10426700"/>
            <a:ext cx="1447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624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React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343900" y="12814300"/>
            <a:ext cx="26289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38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PostgreSQL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750300" y="10248900"/>
            <a:ext cx="17399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624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Python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703300" y="8001000"/>
            <a:ext cx="17018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624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OpenAI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661400" y="7645400"/>
            <a:ext cx="17780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624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FastAPI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9050000" y="12268200"/>
            <a:ext cx="1625600" cy="647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624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GitHub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805400" y="8166100"/>
            <a:ext cx="4508500" cy="1206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38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Azure (App Service, Static Web Apps, DB)</a:t>
            </a:r>
          </a:p>
        </p:txBody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097000" y="9690100"/>
            <a:ext cx="1104900" cy="16764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13284200" y="11760200"/>
            <a:ext cx="26289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38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Bing Search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76300" y="330200"/>
            <a:ext cx="6845300" cy="5461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기술개요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76300" y="736600"/>
            <a:ext cx="9956800" cy="14732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기술스택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3685500" y="12712700"/>
            <a:ext cx="546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336800" y="2476500"/>
            <a:ext cx="20345400" cy="1231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390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Ref. Gao et al., "Simulating Financial Market via Large Language Model based Agents", 2024.</a:t>
            </a:r>
          </a:p>
          <a:p>
            <a:pPr lvl="0" algn="l">
              <a:lnSpc>
                <a:spcPct val="116199"/>
              </a:lnSpc>
            </a:pPr>
            <a:r>
              <a:rPr lang="en-US" sz="1857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R</a:t>
            </a:r>
            <a:r>
              <a:rPr lang="en-US" sz="2257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ef. Piao et al., "AgentSociety: Large-Scale Simulation of LLM-Driven Generative Agents Advances Understanding of Human Behaviors and Society", 2025.</a:t>
            </a:r>
          </a:p>
          <a:p>
            <a:pPr lvl="0" algn="l">
              <a:lnSpc>
                <a:spcPct val="116199"/>
              </a:lnSpc>
            </a:pPr>
            <a:r>
              <a:rPr lang="en-US" sz="2257" b="0" i="0" u="none" strike="noStrike">
                <a:solidFill>
                  <a:srgbClr val="000000"/>
                </a:solidFill>
                <a:latin typeface="Pretendard Medium"/>
                <a:ea typeface="Pretendard Medium"/>
                <a:cs typeface="Pretendard Medium"/>
              </a:rPr>
              <a:t>Ref. Zhang et al., "AFLOW: Automating Agentic Workflow Generation" (Accepted to ICLR 2025).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1417326"/>
            <a:ext cx="9956800" cy="14732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시스템 아키텍처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44600" y="626113"/>
            <a:ext cx="6845300" cy="5461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기술개요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704405"/>
            <a:ext cx="21907500" cy="1101159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85500" y="12712700"/>
            <a:ext cx="5588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24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722" t="12903" r="361" b="15041"/>
          <a:stretch>
            <a:fillRect/>
          </a:stretch>
        </p:blipFill>
        <p:spPr>
          <a:xfrm>
            <a:off x="2282231" y="3411312"/>
            <a:ext cx="18821539" cy="83621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6A1805-1703-DDB0-A10C-0BB8805EA83E}"/>
              </a:ext>
            </a:extLst>
          </p:cNvPr>
          <p:cNvSpPr txBox="1"/>
          <p:nvPr/>
        </p:nvSpPr>
        <p:spPr>
          <a:xfrm>
            <a:off x="17655086" y="12963540"/>
            <a:ext cx="682110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>
                <a:ea typeface="맑은 고딕"/>
                <a:cs typeface="Calibri"/>
              </a:rPr>
              <a:t>자세한 시스템 아키텍처는 부록 참조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438400"/>
            <a:ext cx="21907500" cy="11277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4600" y="965200"/>
            <a:ext cx="9956800" cy="14732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데이터 파이프라인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4600" y="419100"/>
            <a:ext cx="6845300" cy="5461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기술개요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85500" y="12712700"/>
            <a:ext cx="546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25</a:t>
            </a:r>
          </a:p>
        </p:txBody>
      </p:sp>
      <p:pic>
        <p:nvPicPr>
          <p:cNvPr id="3" name="그림 2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101E7B1-0CD4-BCC0-B23D-1CBB8F93D5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10" b="903"/>
          <a:stretch>
            <a:fillRect/>
          </a:stretch>
        </p:blipFill>
        <p:spPr>
          <a:xfrm>
            <a:off x="4383370" y="2819133"/>
            <a:ext cx="15196679" cy="1024016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527300"/>
            <a:ext cx="21907500" cy="111887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220" t="-641" r="-1585" b="97"/>
          <a:stretch>
            <a:fillRect/>
          </a:stretch>
        </p:blipFill>
        <p:spPr>
          <a:xfrm>
            <a:off x="3209801" y="3146631"/>
            <a:ext cx="18444233" cy="105473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44600" y="1206500"/>
            <a:ext cx="8991600" cy="11557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6502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시장엔진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4600" y="660400"/>
            <a:ext cx="6845300" cy="5461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기술개요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85500" y="12712700"/>
            <a:ext cx="546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26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965200"/>
            <a:ext cx="9956800" cy="13843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인간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44600" y="419100"/>
            <a:ext cx="6845300" cy="5461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기술개요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184400"/>
            <a:ext cx="21907500" cy="11531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98200" y="12712700"/>
            <a:ext cx="5334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27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766" t="925" r="638" b="2881"/>
          <a:stretch>
            <a:fillRect/>
          </a:stretch>
        </p:blipFill>
        <p:spPr>
          <a:xfrm>
            <a:off x="3549897" y="2626954"/>
            <a:ext cx="17304857" cy="1042086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44600" y="1219200"/>
            <a:ext cx="9956800" cy="15875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>
              <a:lnSpc>
                <a:spcPct val="99600"/>
              </a:lnSpc>
            </a:pPr>
            <a:r>
              <a:rPr lang="ko-KR" altLang="en-US" sz="7150" b="1">
                <a:solidFill>
                  <a:srgbClr val="262525"/>
                </a:solidFill>
                <a:latin typeface="Pretendard Bold"/>
                <a:ea typeface="Pretendard Bold"/>
              </a:rPr>
              <a:t>트러블 슈팅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244600" y="381000"/>
            <a:ext cx="6845300" cy="5461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기술개요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590800"/>
            <a:ext cx="21907500" cy="11125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3685500" y="12712700"/>
            <a:ext cx="546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28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559300"/>
            <a:ext cx="10210800" cy="7200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2600" y="4610100"/>
            <a:ext cx="9436100" cy="7162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501900"/>
            <a:ext cx="21907500" cy="112141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244600" y="1028700"/>
            <a:ext cx="9956800" cy="14732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휴리스틱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44600" y="482600"/>
            <a:ext cx="6845300" cy="5461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기술개요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l="-995" t="-1286" r="1105" b="1050"/>
          <a:stretch>
            <a:fillRect/>
          </a:stretch>
        </p:blipFill>
        <p:spPr>
          <a:xfrm>
            <a:off x="2057400" y="3429000"/>
            <a:ext cx="20269200" cy="94996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3685500" y="12712700"/>
            <a:ext cx="546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4419600"/>
            <a:ext cx="3175000" cy="7416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500" y="4419600"/>
            <a:ext cx="3175000" cy="7416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3800" y="4419600"/>
            <a:ext cx="3175000" cy="7416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9800" y="4419600"/>
            <a:ext cx="3175000" cy="7416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25800" y="4419600"/>
            <a:ext cx="3175000" cy="7416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7200" y="2057400"/>
            <a:ext cx="12103100" cy="14224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팀 구성 및 역할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팀 소개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81800" y="4419600"/>
            <a:ext cx="3175000" cy="741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4500" y="4127500"/>
            <a:ext cx="3606800" cy="3606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671300" y="4406900"/>
            <a:ext cx="4241800" cy="2819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34100" y="4724400"/>
            <a:ext cx="1701800" cy="22733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56500" y="4673600"/>
            <a:ext cx="1714500" cy="2451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586200" y="4838700"/>
            <a:ext cx="1892300" cy="2159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74200" y="4826000"/>
            <a:ext cx="1866900" cy="2044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4500" y="12026900"/>
            <a:ext cx="3175000" cy="914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08600" y="12026900"/>
            <a:ext cx="3175000" cy="9144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26500" y="12026900"/>
            <a:ext cx="3175000" cy="9144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369800" y="12026900"/>
            <a:ext cx="3175000" cy="914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38500" y="12026900"/>
            <a:ext cx="3175000" cy="914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81800" y="12026900"/>
            <a:ext cx="3175000" cy="9144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781300" y="12217400"/>
            <a:ext cx="1892300" cy="5461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5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황선우 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6375400" y="12230100"/>
            <a:ext cx="1701800" cy="5461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5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박소현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867900" y="12230100"/>
            <a:ext cx="1600200" cy="5461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5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이상은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423900" y="12230100"/>
            <a:ext cx="1727200" cy="5461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5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이재웅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7005300" y="12230100"/>
            <a:ext cx="1435100" cy="5461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5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이예진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0675600" y="12230100"/>
            <a:ext cx="1384300" cy="5461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05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허진호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946400" y="7289800"/>
            <a:ext cx="28194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PM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540500" y="7289800"/>
            <a:ext cx="15748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기획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7132300" y="7289800"/>
            <a:ext cx="28194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기획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982200" y="7289800"/>
            <a:ext cx="11684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F/E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677900" y="7327900"/>
            <a:ext cx="28194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B/E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0802600" y="7327900"/>
            <a:ext cx="28194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B/E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727200" y="8229600"/>
            <a:ext cx="3136900" cy="2197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062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서비스 구조 및 방향성 설계</a:t>
            </a:r>
          </a:p>
          <a:p>
            <a:pPr lvl="0" algn="ctr">
              <a:lnSpc>
                <a:spcPct val="116199"/>
              </a:lnSpc>
            </a:pPr>
            <a:endParaRPr lang="en-US" sz="2062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062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레벨링 성장 구조 기획</a:t>
            </a:r>
          </a:p>
          <a:p>
            <a:pPr lvl="0" algn="ctr">
              <a:lnSpc>
                <a:spcPct val="116199"/>
              </a:lnSpc>
            </a:pPr>
            <a:endParaRPr lang="en-US" sz="2062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062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에이전트 학습 흐름 설계</a:t>
            </a:r>
          </a:p>
          <a:p>
            <a:pPr lvl="0" algn="ctr">
              <a:lnSpc>
                <a:spcPct val="116199"/>
              </a:lnSpc>
            </a:pPr>
            <a:r>
              <a:rPr lang="en-US" sz="2062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통합 관리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000500" y="8229600"/>
            <a:ext cx="57785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인앱 UI/UX 구조 설계</a:t>
            </a:r>
          </a:p>
          <a:p>
            <a:pPr lvl="0" algn="ctr">
              <a:lnSpc>
                <a:spcPct val="116199"/>
              </a:lnSpc>
            </a:pPr>
            <a:endParaRPr lang="en-US" sz="2133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사용자 동선 및 화면 흐름 기획</a:t>
            </a:r>
          </a:p>
          <a:p>
            <a:pPr lvl="0" algn="ctr">
              <a:lnSpc>
                <a:spcPct val="116199"/>
              </a:lnSpc>
            </a:pPr>
            <a:endParaRPr lang="en-US" sz="2133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시연 영상 기획 및 제작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772400" y="8229600"/>
            <a:ext cx="52705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가상 투자 실행 화면 구현</a:t>
            </a:r>
          </a:p>
          <a:p>
            <a:pPr lvl="0" algn="ctr">
              <a:lnSpc>
                <a:spcPct val="116199"/>
              </a:lnSpc>
            </a:pPr>
            <a:endParaRPr lang="en-US" sz="2133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에이전트 의견 UI 표현</a:t>
            </a:r>
          </a:p>
          <a:p>
            <a:pPr lvl="0" algn="ctr">
              <a:lnSpc>
                <a:spcPct val="116199"/>
              </a:lnSpc>
            </a:pPr>
            <a:endParaRPr lang="en-US" sz="2133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레벨/성장 피드백 화면 구현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404600" y="8229600"/>
            <a:ext cx="51054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사용자 판단 기록 처리</a:t>
            </a:r>
          </a:p>
          <a:p>
            <a:pPr lvl="0" algn="ctr">
              <a:lnSpc>
                <a:spcPct val="116199"/>
              </a:lnSpc>
            </a:pPr>
            <a:endParaRPr lang="en-US" sz="2133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시나리오 기반 데이터 설계</a:t>
            </a:r>
          </a:p>
          <a:p>
            <a:pPr lvl="0" algn="ctr">
              <a:lnSpc>
                <a:spcPct val="116199"/>
              </a:lnSpc>
            </a:pPr>
            <a:endParaRPr lang="en-US" sz="2133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피드백 분석 로직 구현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960600" y="8166100"/>
            <a:ext cx="51054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튜토리얼 구조 설계</a:t>
            </a:r>
          </a:p>
          <a:p>
            <a:pPr lvl="0" algn="ctr">
              <a:lnSpc>
                <a:spcPct val="116199"/>
              </a:lnSpc>
            </a:pPr>
            <a:endParaRPr lang="en-US" sz="2133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단계별 학습 시나리오 구성</a:t>
            </a:r>
          </a:p>
          <a:p>
            <a:pPr lvl="0" algn="ctr">
              <a:lnSpc>
                <a:spcPct val="116199"/>
              </a:lnSpc>
            </a:pPr>
            <a:endParaRPr lang="en-US" sz="2133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홍보 영상 기획 및 제작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8681700" y="8166100"/>
            <a:ext cx="4876800" cy="18923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자산 시스템 설계</a:t>
            </a:r>
          </a:p>
          <a:p>
            <a:pPr lvl="0" algn="ctr">
              <a:lnSpc>
                <a:spcPct val="116199"/>
              </a:lnSpc>
            </a:pPr>
            <a:endParaRPr lang="en-US" sz="2133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AI 뉴스 자동 생성</a:t>
            </a:r>
          </a:p>
          <a:p>
            <a:pPr lvl="0" algn="ctr">
              <a:lnSpc>
                <a:spcPct val="116199"/>
              </a:lnSpc>
            </a:pPr>
            <a:endParaRPr lang="en-US" sz="2133" b="0" i="0" u="none" strike="noStrike">
              <a:solidFill>
                <a:srgbClr val="000000"/>
              </a:solidFill>
              <a:latin typeface="Pretendard Regular"/>
              <a:ea typeface="Pretendard Regular"/>
              <a:cs typeface="Pretendard Regular"/>
            </a:endParaRPr>
          </a:p>
          <a:p>
            <a:pPr lvl="0" algn="ctr">
              <a:lnSpc>
                <a:spcPct val="116199"/>
              </a:lnSpc>
            </a:pPr>
            <a:r>
              <a:rPr lang="en-US" sz="21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인기종목 및 실시간 랭킹 구축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3787100" y="12712700"/>
            <a:ext cx="330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31900"/>
            <a:ext cx="22860000" cy="85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2446000"/>
            <a:ext cx="22860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48600" y="6858000"/>
            <a:ext cx="8686800" cy="4216400"/>
          </a:xfrm>
          <a:prstGeom prst="rect">
            <a:avLst/>
          </a:prstGeom>
        </p:spPr>
        <p:txBody>
          <a:bodyPr lIns="0" tIns="8160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425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책임 있는 인공지능
서비스 업데이트 방향성</a:t>
            </a:r>
          </a:p>
          <a:p>
            <a:pPr lvl="0" algn="ctr">
              <a:lnSpc>
                <a:spcPct val="99600"/>
              </a:lnSpc>
            </a:pPr>
            <a:r>
              <a:rPr lang="en-US" sz="6425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시연 영상</a:t>
            </a:r>
          </a:p>
          <a:p>
            <a:pPr lvl="0" algn="ctr">
              <a:lnSpc>
                <a:spcPct val="99600"/>
              </a:lnSpc>
            </a:pPr>
            <a:r>
              <a:rPr lang="en-US" sz="6425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팀원 소감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362700" y="4406900"/>
            <a:ext cx="12192000" cy="2895600"/>
          </a:xfrm>
          <a:prstGeom prst="rect">
            <a:avLst/>
          </a:prstGeom>
        </p:spPr>
        <p:txBody>
          <a:bodyPr lIns="0" tIns="262785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sz="13794" b="0" i="0" u="none" strike="noStrike" spc="100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자체평가 및 시연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72800" y="12712700"/>
            <a:ext cx="5588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30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2">
            <a:extLst>
              <a:ext uri="{FF2B5EF4-FFF2-40B4-BE49-F238E27FC236}">
                <a16:creationId xmlns:a16="http://schemas.microsoft.com/office/drawing/2014/main" id="{6D446F36-9A27-97E2-E129-4F88E8FF5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2501900"/>
            <a:ext cx="21907500" cy="112141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320800" y="1384300"/>
            <a:ext cx="9880600" cy="1066800"/>
          </a:xfrm>
          <a:prstGeom prst="rect">
            <a:avLst/>
          </a:prstGeom>
        </p:spPr>
        <p:txBody>
          <a:bodyPr lIns="0" tIns="67731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333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책임 있는 인공지능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73200" y="774700"/>
            <a:ext cx="6845300" cy="5334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 자체평가 및 시연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3710900" y="12712700"/>
            <a:ext cx="4953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31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300" y="3086100"/>
            <a:ext cx="9525000" cy="3175000"/>
          </a:xfrm>
          <a:prstGeom prst="rect">
            <a:avLst/>
          </a:prstGeom>
          <a:effectLst>
            <a:outerShdw blurRad="127025" dist="293135" dir="2700000">
              <a:srgbClr val="000000">
                <a:alpha val="15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1800" y="3429000"/>
            <a:ext cx="4292600" cy="889000"/>
          </a:xfrm>
          <a:prstGeom prst="rect">
            <a:avLst/>
          </a:prstGeom>
          <a:effectLst>
            <a:outerShdw blurRad="35552" dist="82042" dir="2700000">
              <a:srgbClr val="000000">
                <a:alpha val="15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300" y="3086100"/>
            <a:ext cx="4267200" cy="3175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73300" y="10185400"/>
            <a:ext cx="9525000" cy="3175000"/>
          </a:xfrm>
          <a:prstGeom prst="rect">
            <a:avLst/>
          </a:prstGeom>
          <a:effectLst>
            <a:outerShdw blurRad="127025" dist="293135" dir="2700000">
              <a:srgbClr val="000000">
                <a:alpha val="15000"/>
              </a:srgbClr>
            </a:outerShdw>
          </a:effectLst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1800" y="10502900"/>
            <a:ext cx="4292600" cy="889000"/>
          </a:xfrm>
          <a:prstGeom prst="rect">
            <a:avLst/>
          </a:prstGeom>
          <a:effectLst>
            <a:outerShdw blurRad="35552" dist="82042" dir="2700000">
              <a:srgbClr val="000000">
                <a:alpha val="15000"/>
              </a:srgbClr>
            </a:outerShdw>
          </a:effec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73300" y="6642100"/>
            <a:ext cx="9525000" cy="3175000"/>
          </a:xfrm>
          <a:prstGeom prst="rect">
            <a:avLst/>
          </a:prstGeom>
          <a:effectLst>
            <a:outerShdw blurRad="127025" dist="293135" dir="2700000">
              <a:srgbClr val="000000">
                <a:alpha val="15000"/>
              </a:srgbClr>
            </a:outerShdw>
          </a:effectLst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1800" y="6921500"/>
            <a:ext cx="4292600" cy="889000"/>
          </a:xfrm>
          <a:prstGeom prst="rect">
            <a:avLst/>
          </a:prstGeom>
          <a:effectLst>
            <a:outerShdw blurRad="35552" dist="82042" dir="2700000">
              <a:srgbClr val="000000">
                <a:alpha val="15000"/>
              </a:srgbClr>
            </a:outerShdw>
          </a:effectLst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94000" y="6400800"/>
            <a:ext cx="3759200" cy="3302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4000" y="10325100"/>
            <a:ext cx="3441700" cy="30353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6781800" y="4762500"/>
            <a:ext cx="5753100" cy="965200"/>
          </a:xfrm>
          <a:prstGeom prst="rect">
            <a:avLst/>
          </a:prstGeom>
        </p:spPr>
        <p:txBody>
          <a:bodyPr lIns="0" tIns="34918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4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AI 챗봇의 정체성 고지 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4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서비스 한계점 안내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02400" y="8174277"/>
            <a:ext cx="5448300" cy="977900"/>
          </a:xfrm>
          <a:prstGeom prst="rect">
            <a:avLst/>
          </a:prstGeom>
        </p:spPr>
        <p:txBody>
          <a:bodyPr lIns="0" tIns="34918" rIns="0" bIns="0" rtlCol="0" anchor="t"/>
          <a:lstStyle/>
          <a:p>
            <a:pPr marL="342900" lvl="1" indent="-342900" algn="ctr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4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오류 모니터링 및 즉각 대응 체계</a:t>
            </a:r>
          </a:p>
          <a:p>
            <a:pPr marL="342900" lvl="1" indent="-342900" algn="ctr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4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사용자 피드백 및 신고 채널 운영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855000" y="11752159"/>
            <a:ext cx="5092700" cy="901700"/>
          </a:xfrm>
          <a:prstGeom prst="rect">
            <a:avLst/>
          </a:prstGeom>
        </p:spPr>
        <p:txBody>
          <a:bodyPr lIns="0" tIns="34918" rIns="0" bIns="0" rtlCol="0" anchor="t"/>
          <a:lstStyle/>
          <a:p>
            <a:pPr marL="342900" lvl="1" indent="-342900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4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사용자 차별 없는 동일한 AI 
지원 제공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573000" y="3136900"/>
            <a:ext cx="9525000" cy="3175000"/>
          </a:xfrm>
          <a:prstGeom prst="rect">
            <a:avLst/>
          </a:prstGeom>
          <a:effectLst>
            <a:outerShdw blurRad="127025" dist="293135" dir="2700000">
              <a:srgbClr val="000000">
                <a:alpha val="15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068800" y="3568700"/>
            <a:ext cx="4292600" cy="889000"/>
          </a:xfrm>
          <a:prstGeom prst="rect">
            <a:avLst/>
          </a:prstGeom>
          <a:effectLst>
            <a:outerShdw blurRad="35552" dist="82042" dir="2700000">
              <a:srgbClr val="000000">
                <a:alpha val="15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61900" y="10248900"/>
            <a:ext cx="9525000" cy="3175000"/>
          </a:xfrm>
          <a:prstGeom prst="rect">
            <a:avLst/>
          </a:prstGeom>
          <a:effectLst>
            <a:outerShdw blurRad="127025" dist="293135" dir="2700000">
              <a:srgbClr val="000000">
                <a:alpha val="15000"/>
              </a:srgbClr>
            </a:outerShdw>
          </a:effectLst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7170400" y="10591800"/>
            <a:ext cx="4292600" cy="889000"/>
          </a:xfrm>
          <a:prstGeom prst="rect">
            <a:avLst/>
          </a:prstGeom>
          <a:effectLst>
            <a:outerShdw blurRad="35552" dist="82042" dir="2700000">
              <a:srgbClr val="000000">
                <a:alpha val="15000"/>
              </a:srgbClr>
            </a:outerShdw>
          </a:effectLst>
        </p:spPr>
      </p:pic>
      <p:sp>
        <p:nvSpPr>
          <p:cNvPr id="22" name="TextBox 22"/>
          <p:cNvSpPr txBox="1"/>
          <p:nvPr/>
        </p:nvSpPr>
        <p:spPr>
          <a:xfrm>
            <a:off x="17246600" y="11874500"/>
            <a:ext cx="5753100" cy="965200"/>
          </a:xfrm>
          <a:prstGeom prst="rect">
            <a:avLst/>
          </a:prstGeom>
        </p:spPr>
        <p:txBody>
          <a:bodyPr lIns="0" tIns="34918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4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데이터 활용 범위 명확 공개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4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최소 수집 원칙 준수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674600" y="6692900"/>
            <a:ext cx="9525000" cy="3175000"/>
          </a:xfrm>
          <a:prstGeom prst="rect">
            <a:avLst/>
          </a:prstGeom>
          <a:effectLst>
            <a:outerShdw blurRad="127025" dist="293135" dir="2700000">
              <a:srgbClr val="000000">
                <a:alpha val="15000"/>
              </a:srgbClr>
            </a:outerShdw>
          </a:effectLst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70400" y="7035800"/>
            <a:ext cx="4292600" cy="889000"/>
          </a:xfrm>
          <a:prstGeom prst="rect">
            <a:avLst/>
          </a:prstGeom>
          <a:effectLst>
            <a:outerShdw blurRad="35552" dist="82042" dir="2700000">
              <a:srgbClr val="000000">
                <a:alpha val="15000"/>
              </a:srgbClr>
            </a:outerShdw>
          </a:effectLst>
        </p:spPr>
      </p:pic>
      <p:sp>
        <p:nvSpPr>
          <p:cNvPr id="25" name="TextBox 25"/>
          <p:cNvSpPr txBox="1"/>
          <p:nvPr/>
        </p:nvSpPr>
        <p:spPr>
          <a:xfrm>
            <a:off x="17259300" y="8420100"/>
            <a:ext cx="5753100" cy="965200"/>
          </a:xfrm>
          <a:prstGeom prst="rect">
            <a:avLst/>
          </a:prstGeom>
        </p:spPr>
        <p:txBody>
          <a:bodyPr lIns="0" tIns="34918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웹/앱 </a:t>
            </a:r>
            <a:r>
              <a:rPr lang="en-US" sz="27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접근성</a:t>
            </a:r>
            <a:r>
              <a:rPr lang="en-US" sz="27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7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향상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7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금융</a:t>
            </a:r>
            <a:r>
              <a:rPr lang="en-US" sz="27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7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초보자도</a:t>
            </a:r>
            <a:r>
              <a:rPr lang="en-US" sz="27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7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이해</a:t>
            </a:r>
            <a:r>
              <a:rPr lang="en-US" sz="27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7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가능한</a:t>
            </a:r>
            <a:r>
              <a:rPr lang="en-US" sz="27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설명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788900" y="3136900"/>
            <a:ext cx="4013200" cy="32639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966700" y="6781800"/>
            <a:ext cx="3975100" cy="30861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2814300" y="10325100"/>
            <a:ext cx="4114800" cy="31115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17132300" y="4749800"/>
            <a:ext cx="4965700" cy="1308100"/>
          </a:xfrm>
          <a:prstGeom prst="rect">
            <a:avLst/>
          </a:prstGeom>
        </p:spPr>
        <p:txBody>
          <a:bodyPr lIns="0" tIns="34286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9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비논리적 조언 방지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9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동일 상황에서 일관된 판단 제공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269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시스템 안정성 확보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267700" y="3517900"/>
            <a:ext cx="147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투명성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8267700" y="7061200"/>
            <a:ext cx="147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책임성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67700" y="10591800"/>
            <a:ext cx="147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공정성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7665700" y="3657600"/>
            <a:ext cx="34671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신뢰성 및 안정성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8656300" y="7162800"/>
            <a:ext cx="1473200" cy="711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포용성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7310100" y="10706100"/>
            <a:ext cx="4165600" cy="660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733" b="0" i="0" u="none" strike="noStrike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개인정보 보호 및 보안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2057400"/>
            <a:ext cx="16776700" cy="14478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서비스 업데이트 방향성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1193800"/>
            <a:ext cx="6845300" cy="5334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자체평가 및 시연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685500" y="12712700"/>
            <a:ext cx="5461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32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6802">
            <a:off x="13639800" y="4686300"/>
            <a:ext cx="2552700" cy="255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292226">
            <a:off x="5943600" y="5422900"/>
            <a:ext cx="3365500" cy="3365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075981">
            <a:off x="14770100" y="6045200"/>
            <a:ext cx="3594100" cy="36830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6129000" y="4114800"/>
            <a:ext cx="3060700" cy="6731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사용자 타깃 확대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367500" y="5994400"/>
            <a:ext cx="2413000" cy="6604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기업 연계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54300" y="5245100"/>
            <a:ext cx="3060700" cy="6604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UI/UX 개선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7800" y="9613900"/>
            <a:ext cx="8255000" cy="3568700"/>
          </a:xfrm>
          <a:prstGeom prst="rect">
            <a:avLst/>
          </a:prstGeom>
          <a:effectLst>
            <a:outerShdw blurRad="142914" dist="329802" dir="2700000">
              <a:srgbClr val="000000">
                <a:alpha val="15000"/>
              </a:srgbClr>
            </a:outerShdw>
          </a:effectLst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14700" y="9296400"/>
            <a:ext cx="4292600" cy="889000"/>
          </a:xfrm>
          <a:prstGeom prst="rect">
            <a:avLst/>
          </a:prstGeom>
          <a:effectLst>
            <a:outerShdw blurRad="35552" dist="82042" dir="2700000">
              <a:srgbClr val="000000">
                <a:alpha val="15000"/>
              </a:srgbClr>
            </a:outerShdw>
          </a:effectLst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76300" y="9613900"/>
            <a:ext cx="8255000" cy="3568700"/>
          </a:xfrm>
          <a:prstGeom prst="rect">
            <a:avLst/>
          </a:prstGeom>
          <a:effectLst>
            <a:outerShdw blurRad="142914" dist="329802" dir="2700000">
              <a:srgbClr val="000000">
                <a:alpha val="15000"/>
              </a:srgbClr>
            </a:outerShdw>
          </a:effectLst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941800" y="9296400"/>
            <a:ext cx="4292600" cy="889000"/>
          </a:xfrm>
          <a:prstGeom prst="rect">
            <a:avLst/>
          </a:prstGeom>
          <a:effectLst>
            <a:outerShdw blurRad="35552" dist="82042" dir="2700000">
              <a:srgbClr val="000000">
                <a:alpha val="15000"/>
              </a:srgbClr>
            </a:outerShdw>
          </a:effectLst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3400" y="6032500"/>
            <a:ext cx="2222500" cy="2222500"/>
          </a:xfrm>
          <a:prstGeom prst="rect">
            <a:avLst/>
          </a:prstGeom>
          <a:effectLst>
            <a:outerShdw blurRad="88956" dist="205284" dir="1860000">
              <a:srgbClr val="000000">
                <a:alpha val="15000"/>
              </a:srgbClr>
            </a:outerShdw>
          </a:effectLst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431000" y="6781800"/>
            <a:ext cx="2222500" cy="2222500"/>
          </a:xfrm>
          <a:prstGeom prst="rect">
            <a:avLst/>
          </a:prstGeom>
          <a:effectLst>
            <a:outerShdw blurRad="88956" dist="205284" dir="2700000">
              <a:srgbClr val="000000">
                <a:alpha val="15000"/>
              </a:srgbClr>
            </a:outerShdw>
          </a:effectLst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60800" y="4876800"/>
            <a:ext cx="2222500" cy="2222500"/>
          </a:xfrm>
          <a:prstGeom prst="rect">
            <a:avLst/>
          </a:prstGeom>
          <a:effectLst>
            <a:outerShdw blurRad="88956" dist="205284" dir="2700000">
              <a:srgbClr val="000000">
                <a:alpha val="15000"/>
              </a:srgbClr>
            </a:outerShdw>
          </a:effectLst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652000" y="4292600"/>
            <a:ext cx="3556000" cy="533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40100" y="6096000"/>
            <a:ext cx="1689100" cy="19685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700500" y="5156200"/>
            <a:ext cx="1943100" cy="1689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431000" y="7150100"/>
            <a:ext cx="2184400" cy="14605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3492500" y="9461500"/>
            <a:ext cx="3949700" cy="711200"/>
          </a:xfrm>
          <a:prstGeom prst="rect">
            <a:avLst/>
          </a:prstGeom>
        </p:spPr>
        <p:txBody>
          <a:bodyPr lIns="0" tIns="4469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18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단기 목표(0~12개월)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119600" y="9461500"/>
            <a:ext cx="3924300" cy="6731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장기 목표(1~5년)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995400" y="10520994"/>
            <a:ext cx="9064147" cy="1856112"/>
          </a:xfrm>
          <a:prstGeom prst="rect">
            <a:avLst/>
          </a:prstGeom>
        </p:spPr>
        <p:txBody>
          <a:bodyPr lIns="0" tIns="42299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B2B/B2G 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라이선스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계약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확보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글로벌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(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영어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, 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일본어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등) 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버전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개발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및 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출시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시각·청각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장애인을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위한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 AI 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기반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330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접근성</a:t>
            </a:r>
            <a:r>
              <a:rPr lang="en-US" sz="330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향상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921000" y="10490200"/>
            <a:ext cx="7975600" cy="2197100"/>
          </a:xfrm>
          <a:prstGeom prst="rect">
            <a:avLst/>
          </a:prstGeom>
        </p:spPr>
        <p:txBody>
          <a:bodyPr lIns="0" tIns="42299" rIns="0" bIns="0" rtlCol="0" anchor="t"/>
          <a:lstStyle/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32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상표 등록 및 디자인 등록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32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앱 안정화 및 초기 사용자 확보</a:t>
            </a:r>
          </a:p>
          <a:p>
            <a:pPr marL="342900" lvl="1" indent="-342900" algn="l">
              <a:lnSpc>
                <a:spcPct val="99600"/>
              </a:lnSpc>
              <a:buClr>
                <a:srgbClr val="000000"/>
              </a:buClr>
              <a:buFont typeface="Arial"/>
              <a:buChar char="●"/>
            </a:pPr>
            <a:r>
              <a:rPr lang="en-US" sz="332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SNS 마케팅으로 국내 1~5만 다운로드 목표 무료 모델 중심의 충성 사용자층 형성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2057400"/>
            <a:ext cx="12103100" cy="14224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시연영상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자체평가</a:t>
            </a:r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672800" y="12712700"/>
            <a:ext cx="5588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33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00" y="8915400"/>
            <a:ext cx="4889500" cy="4165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900" y="8915400"/>
            <a:ext cx="4889500" cy="4165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6500" y="8915400"/>
            <a:ext cx="4889500" cy="4165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067300" y="9398000"/>
            <a:ext cx="3416300" cy="7366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이재웅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00600" y="10756900"/>
            <a:ext cx="3924300" cy="4826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50" b="1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일론</a:t>
            </a:r>
            <a:r>
              <a:rPr lang="en-US" sz="2350" b="1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350" b="1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머스크가</a:t>
            </a:r>
            <a:r>
              <a:rPr lang="en-US" sz="2350" b="1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된 것 </a:t>
            </a:r>
            <a:r>
              <a:rPr lang="en-US" sz="2350" b="1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같다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79340" y="9398000"/>
            <a:ext cx="1714500" cy="7366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이예진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181747" y="10345803"/>
            <a:ext cx="3924300" cy="15875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algn="ctr">
              <a:lnSpc>
                <a:spcPct val="99600"/>
              </a:lnSpc>
            </a:pPr>
            <a:r>
              <a:rPr lang="en-US" sz="235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기획을</a:t>
            </a:r>
            <a:r>
              <a:rPr lang="en-US" sz="235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35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하면서</a:t>
            </a:r>
            <a:r>
              <a:rPr lang="en-US" sz="235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350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협업이</a:t>
            </a:r>
            <a:r>
              <a:rPr lang="en-US" sz="2350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350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중요하다는</a:t>
            </a:r>
            <a:r>
              <a:rPr lang="en-US" sz="2350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ko-KR" altLang="en-US" sz="2350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것을</a:t>
            </a:r>
            <a:r>
              <a:rPr lang="en-US" altLang="ko-KR" sz="2350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altLang="ko-KR" sz="2350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더욱</a:t>
            </a:r>
            <a:r>
              <a:rPr lang="en-US" altLang="ko-KR" sz="2350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더 </a:t>
            </a:r>
            <a:r>
              <a:rPr lang="en-US" altLang="ko-KR" sz="2350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느꼈고</a:t>
            </a:r>
            <a:r>
              <a:rPr lang="en-US" altLang="ko-KR" sz="2350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, </a:t>
            </a:r>
            <a:r>
              <a:rPr lang="en-US" sz="2350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35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투자에</a:t>
            </a:r>
            <a:r>
              <a:rPr lang="en-US" sz="235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35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대해</a:t>
            </a:r>
            <a:r>
              <a:rPr lang="en-US" sz="235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더 </a:t>
            </a:r>
            <a:r>
              <a:rPr lang="en-US" sz="235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공부할</a:t>
            </a:r>
            <a:r>
              <a:rPr lang="en-US" sz="235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수 </a:t>
            </a:r>
            <a:r>
              <a:rPr lang="en-US" sz="235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있는</a:t>
            </a:r>
            <a:r>
              <a:rPr lang="en-US" sz="235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35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기회가</a:t>
            </a:r>
            <a:r>
              <a:rPr lang="en-US" sz="235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 </a:t>
            </a:r>
            <a:r>
              <a:rPr lang="en-US" sz="2350" b="0" i="0" u="none" strike="noStrike" err="1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되었다</a:t>
            </a:r>
            <a:r>
              <a:rPr lang="en-US" sz="2350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.
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494000" y="9398000"/>
            <a:ext cx="4241800" cy="7366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이상은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366826" y="10136166"/>
            <a:ext cx="4550600" cy="2034782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algn="ctr"/>
            <a:r>
              <a:rPr lang="ko-KR" altLang="en-US" sz="2350" err="1">
                <a:solidFill>
                  <a:srgbClr val="262525"/>
                </a:solidFill>
                <a:ea typeface="+mn-lt"/>
                <a:cs typeface="+mn-lt"/>
              </a:rPr>
              <a:t>서로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 err="1">
                <a:solidFill>
                  <a:srgbClr val="262525"/>
                </a:solidFill>
                <a:ea typeface="+mn-lt"/>
                <a:cs typeface="+mn-lt"/>
              </a:rPr>
              <a:t>다른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 err="1">
                <a:solidFill>
                  <a:srgbClr val="262525"/>
                </a:solidFill>
                <a:ea typeface="+mn-lt"/>
                <a:cs typeface="+mn-lt"/>
              </a:rPr>
              <a:t>생각과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 err="1">
                <a:solidFill>
                  <a:srgbClr val="262525"/>
                </a:solidFill>
                <a:ea typeface="+mn-lt"/>
                <a:cs typeface="+mn-lt"/>
              </a:rPr>
              <a:t>관점을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 err="1">
                <a:solidFill>
                  <a:srgbClr val="262525"/>
                </a:solidFill>
                <a:ea typeface="+mn-lt"/>
                <a:cs typeface="+mn-lt"/>
              </a:rPr>
              <a:t>조율하는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 err="1">
                <a:solidFill>
                  <a:srgbClr val="262525"/>
                </a:solidFill>
                <a:ea typeface="+mn-lt"/>
                <a:cs typeface="+mn-lt"/>
              </a:rPr>
              <a:t>과정이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 err="1">
                <a:solidFill>
                  <a:srgbClr val="262525"/>
                </a:solidFill>
                <a:ea typeface="+mn-lt"/>
                <a:cs typeface="+mn-lt"/>
              </a:rPr>
              <a:t>쉽지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않았지만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,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 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협업은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단순한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일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en-US" sz="2350" err="1">
                <a:solidFill>
                  <a:srgbClr val="262525"/>
                </a:solidFill>
                <a:ea typeface="+mn-lt"/>
                <a:cs typeface="+mn-lt"/>
              </a:rPr>
              <a:t>분담이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아니라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서로의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강점을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연결하는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과정임을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깨달았습니다.</a:t>
            </a:r>
            <a:endParaRPr lang="en-US" altLang="ko-KR" sz="2350">
              <a:solidFill>
                <a:srgbClr val="262525"/>
              </a:solidFill>
              <a:ea typeface="Calibri"/>
              <a:cs typeface="Calibri"/>
            </a:endParaRPr>
          </a:p>
          <a:p>
            <a:pPr marL="285750" indent="-285750" algn="ctr">
              <a:buFont typeface="Arial"/>
              <a:buChar char="•"/>
            </a:pPr>
            <a:endParaRPr lang="en-US" altLang="ko-KR" sz="2350">
              <a:solidFill>
                <a:srgbClr val="262525"/>
              </a:solidFill>
              <a:ea typeface="+mn-lt"/>
              <a:cs typeface="+mn-l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27200" y="2057400"/>
            <a:ext cx="12103100" cy="15875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50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팀원 소감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7200" y="1193800"/>
            <a:ext cx="6845300" cy="5334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 자체평가 및 시연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0700" y="4305300"/>
            <a:ext cx="4889500" cy="4165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0900" y="4305300"/>
            <a:ext cx="4889500" cy="4165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6500" y="4305300"/>
            <a:ext cx="4889500" cy="41656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5689600" y="4737100"/>
            <a:ext cx="2159000" cy="7366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황선우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394200" y="5575300"/>
            <a:ext cx="4749800" cy="18923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9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막연한 투자에 대한 지식을 프로젝트를 진행하면서 잘 알게 되었다. </a:t>
            </a:r>
          </a:p>
          <a:p>
            <a:pPr lvl="0" algn="ctr">
              <a:lnSpc>
                <a:spcPct val="99600"/>
              </a:lnSpc>
            </a:pPr>
            <a:endParaRPr lang="en-US" sz="2399" b="0" i="0" u="none" strike="noStrike">
              <a:solidFill>
                <a:srgbClr val="262525"/>
              </a:solidFill>
              <a:latin typeface="Pretendard Light"/>
              <a:ea typeface="Pretendard Light"/>
              <a:cs typeface="Pretendard Light"/>
            </a:endParaRPr>
          </a:p>
          <a:p>
            <a:pPr lvl="0" algn="ctr">
              <a:lnSpc>
                <a:spcPct val="99600"/>
              </a:lnSpc>
            </a:pPr>
            <a:r>
              <a:rPr lang="en-US" sz="239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실제 투자도 경험해 보고싶다는 생각이 들었다.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51140" y="5676588"/>
            <a:ext cx="4597400" cy="168510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algn="ctr">
              <a:lnSpc>
                <a:spcPct val="99600"/>
              </a:lnSpc>
            </a:pP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기획에서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구현과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검증까지</a:t>
            </a:r>
            <a:r>
              <a:rPr lang="en-US" altLang="ko-KR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이어지는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en-US" sz="2350" b="0" i="0" u="none" strike="noStrike" err="1">
                <a:solidFill>
                  <a:srgbClr val="262525"/>
                </a:solidFill>
                <a:ea typeface="+mn-lt"/>
                <a:cs typeface="+mn-lt"/>
              </a:rPr>
              <a:t>과정의</a:t>
            </a:r>
            <a:r>
              <a:rPr lang="en-US" sz="2350" b="0" i="0" u="none" strike="noStrike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en-US" sz="2350" b="0" i="0" u="none" strike="noStrike" err="1">
                <a:solidFill>
                  <a:srgbClr val="262525"/>
                </a:solidFill>
                <a:ea typeface="+mn-lt"/>
                <a:cs typeface="+mn-lt"/>
              </a:rPr>
              <a:t>중요성을</a:t>
            </a:r>
            <a:r>
              <a:rPr lang="en-US" sz="2350" b="0" i="0" u="none" strike="noStrike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깨달았고</a:t>
            </a:r>
            <a:r>
              <a:rPr lang="en-US" sz="2350" b="0" i="0" u="none" strike="noStrike">
                <a:solidFill>
                  <a:srgbClr val="262525"/>
                </a:solidFill>
                <a:ea typeface="+mn-lt"/>
                <a:cs typeface="+mn-lt"/>
              </a:rPr>
              <a:t>, </a:t>
            </a:r>
            <a:r>
              <a:rPr lang="en-US" sz="2350" b="0" i="0" u="none" strike="noStrike" err="1">
                <a:solidFill>
                  <a:srgbClr val="262525"/>
                </a:solidFill>
                <a:ea typeface="+mn-lt"/>
                <a:cs typeface="+mn-lt"/>
              </a:rPr>
              <a:t>협업</a:t>
            </a:r>
            <a:r>
              <a:rPr lang="en-US" sz="2350" b="0" i="0" u="none" strike="noStrike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속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시행착오를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통해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크게</a:t>
            </a:r>
            <a:r>
              <a:rPr lang="en-US" sz="2350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ko-KR" altLang="en-US" sz="2350">
                <a:solidFill>
                  <a:srgbClr val="262525"/>
                </a:solidFill>
                <a:ea typeface="+mn-lt"/>
                <a:cs typeface="+mn-lt"/>
              </a:rPr>
              <a:t>성장한</a:t>
            </a:r>
            <a:r>
              <a:rPr lang="en-US" sz="2350" b="0" i="0" u="none" strike="noStrike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en-US" sz="2350" b="0" i="0" u="none" strike="noStrike" err="1">
                <a:solidFill>
                  <a:srgbClr val="262525"/>
                </a:solidFill>
                <a:ea typeface="+mn-lt"/>
                <a:cs typeface="+mn-lt"/>
              </a:rPr>
              <a:t>의미</a:t>
            </a:r>
            <a:r>
              <a:rPr lang="en-US" sz="2350" b="0" i="0" u="none" strike="noStrike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en-US" sz="2350" b="0" i="0" u="none" strike="noStrike" err="1">
                <a:solidFill>
                  <a:srgbClr val="262525"/>
                </a:solidFill>
                <a:ea typeface="+mn-lt"/>
                <a:cs typeface="+mn-lt"/>
              </a:rPr>
              <a:t>있는</a:t>
            </a:r>
            <a:r>
              <a:rPr lang="en-US" sz="2350" b="0" i="0" u="none" strike="noStrike">
                <a:solidFill>
                  <a:srgbClr val="262525"/>
                </a:solidFill>
                <a:ea typeface="+mn-lt"/>
                <a:cs typeface="+mn-lt"/>
              </a:rPr>
              <a:t> </a:t>
            </a:r>
            <a:r>
              <a:rPr lang="en-US" sz="2350" b="0" i="0" u="none" strike="noStrike" err="1">
                <a:solidFill>
                  <a:srgbClr val="262525"/>
                </a:solidFill>
                <a:ea typeface="+mn-lt"/>
                <a:cs typeface="+mn-lt"/>
              </a:rPr>
              <a:t>경험이었다</a:t>
            </a:r>
            <a:r>
              <a:rPr lang="en-US" sz="2350" b="0" i="0" u="none" strike="noStrike">
                <a:solidFill>
                  <a:srgbClr val="262525"/>
                </a:solidFill>
                <a:ea typeface="+mn-lt"/>
                <a:cs typeface="+mn-lt"/>
              </a:rPr>
              <a:t>.</a:t>
            </a:r>
            <a:endParaRPr lang="en-US" sz="2350">
              <a:ea typeface="+mn-lt"/>
              <a:cs typeface="+mn-lt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6764000" y="4737100"/>
            <a:ext cx="1714500" cy="7366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허진호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360738" y="5687687"/>
            <a:ext cx="4520156" cy="2792260"/>
          </a:xfrm>
          <a:prstGeom prst="rect">
            <a:avLst/>
          </a:prstGeom>
        </p:spPr>
        <p:txBody>
          <a:bodyPr lIns="0" tIns="3047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399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프로젝트를 통해 투자에 대해 알게 되어서 좋았고 백엔드 작업하는 과정에서 많은 걸 배울 수 있었다.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1063440" y="4737100"/>
            <a:ext cx="2159000" cy="7366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박소현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23672800" y="12712700"/>
            <a:ext cx="5588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34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912100" y="7594600"/>
            <a:ext cx="9271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PM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538200" y="7683500"/>
            <a:ext cx="15748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기획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3538200" y="12293600"/>
            <a:ext cx="15748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기획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7912100" y="12153900"/>
            <a:ext cx="15748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B/E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8808700" y="7620000"/>
            <a:ext cx="15748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B/E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9151600" y="12255500"/>
            <a:ext cx="1574800" cy="609600"/>
          </a:xfrm>
          <a:prstGeom prst="rect">
            <a:avLst/>
          </a:prstGeom>
        </p:spPr>
        <p:txBody>
          <a:bodyPr lIns="0" tIns="38785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406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F/E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31900"/>
            <a:ext cx="22860000" cy="85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446000"/>
            <a:ext cx="22860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2712700" y="7429500"/>
            <a:ext cx="10414000" cy="2222500"/>
          </a:xfrm>
          <a:prstGeom prst="rect">
            <a:avLst/>
          </a:prstGeom>
        </p:spPr>
        <p:txBody>
          <a:bodyPr lIns="0" tIns="237583" rIns="0" bIns="0" rtlCol="0" anchor="t"/>
          <a:lstStyle/>
          <a:p>
            <a:pPr lvl="0" algn="r">
              <a:lnSpc>
                <a:spcPct val="91299"/>
              </a:lnSpc>
            </a:pPr>
            <a:r>
              <a:rPr lang="en-US" sz="12471" b="0" i="0" u="none" strike="noStrike" spc="100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THANK YOU!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8000" y="9639300"/>
            <a:ext cx="9906000" cy="9525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3411200" y="9791700"/>
            <a:ext cx="9474200" cy="622300"/>
          </a:xfrm>
          <a:prstGeom prst="rect">
            <a:avLst/>
          </a:prstGeom>
        </p:spPr>
        <p:txBody>
          <a:bodyPr lIns="0" tIns="4402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4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Azure 기반 주식 투자 교육 서비스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09600" y="10845800"/>
            <a:ext cx="96901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3200" b="1" i="0" u="none" strike="noStrike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200" b="1" i="0" u="none" strike="noStrike" err="1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황선우</a:t>
            </a:r>
            <a:r>
              <a:rPr lang="en-US" sz="3200" b="1" i="0" u="none" strike="noStrike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200" b="1" i="0" u="none" strike="noStrike" err="1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박소현</a:t>
            </a:r>
            <a:r>
              <a:rPr lang="en-US" sz="3200" b="1" i="0" u="none" strike="noStrike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200" b="1" i="0" u="none" strike="noStrike" err="1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이상은</a:t>
            </a:r>
            <a:r>
              <a:rPr lang="en-US" sz="3200" b="1" i="0" u="none" strike="noStrike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200" b="1" i="0" u="none" strike="noStrike" err="1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이재웅</a:t>
            </a:r>
            <a:r>
              <a:rPr lang="en-US" sz="3200" b="1" i="0" u="none" strike="noStrike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200" b="1" i="0" u="none" strike="noStrike" err="1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이예진</a:t>
            </a:r>
            <a:r>
              <a:rPr lang="en-US" sz="3200" b="1" i="0" u="none" strike="noStrike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 </a:t>
            </a:r>
            <a:r>
              <a:rPr lang="en-US" sz="3200" b="1" i="0" u="none" strike="noStrike" err="1">
                <a:solidFill>
                  <a:srgbClr val="FFFFFF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허진호</a:t>
            </a:r>
            <a:endParaRPr lang="en-US" sz="3200" b="1" i="0" u="none" strike="noStrike">
              <a:solidFill>
                <a:srgbClr val="FFFFFF">
                  <a:alpha val="80000"/>
                </a:srgbClr>
              </a:solidFill>
              <a:latin typeface="Pretendard Regular"/>
              <a:ea typeface="Pretendard Regular"/>
              <a:cs typeface="Pretendard Reg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3672800" y="12712700"/>
            <a:ext cx="5588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5A0F9C-853E-FFEA-B607-7875A7C728EF}"/>
              </a:ext>
            </a:extLst>
          </p:cNvPr>
          <p:cNvSpPr txBox="1"/>
          <p:nvPr/>
        </p:nvSpPr>
        <p:spPr>
          <a:xfrm>
            <a:off x="14365447" y="6112173"/>
            <a:ext cx="934452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800" b="1" baseline="0">
                <a:solidFill>
                  <a:srgbClr val="FFFFFF"/>
                </a:solidFill>
                <a:latin typeface="Pretendard Medium"/>
                <a:ea typeface="Pretendard Medium"/>
              </a:rPr>
              <a:t>4팀 </a:t>
            </a:r>
            <a:r>
              <a:rPr lang="en-US" sz="8800" b="1" baseline="0" err="1">
                <a:solidFill>
                  <a:srgbClr val="FFFFFF"/>
                </a:solidFill>
                <a:latin typeface="Pretendard Medium"/>
                <a:ea typeface="Pretendard Medium"/>
              </a:rPr>
              <a:t>화성</a:t>
            </a:r>
            <a:r>
              <a:rPr lang="en-US" sz="8800" b="1" baseline="0">
                <a:solidFill>
                  <a:srgbClr val="FFFFFF"/>
                </a:solidFill>
                <a:latin typeface="Pretendard Medium"/>
                <a:ea typeface="Pretendard Medium"/>
              </a:rPr>
              <a:t> </a:t>
            </a:r>
            <a:r>
              <a:rPr lang="ko-KR" altLang="en-US" sz="8800" b="1">
                <a:solidFill>
                  <a:srgbClr val="FFFFFF"/>
                </a:solidFill>
                <a:latin typeface="Pretendard Medium"/>
                <a:ea typeface="Pretendard Medium"/>
              </a:rPr>
              <a:t>가즈아</a:t>
            </a:r>
            <a:r>
              <a:rPr lang="en-US" sz="8800">
                <a:solidFill>
                  <a:srgbClr val="FFFFFF"/>
                </a:solidFill>
                <a:latin typeface="Pretendard Medium"/>
                <a:ea typeface="Pretendard Medium"/>
                <a:cs typeface="+mn-lt"/>
              </a:rPr>
              <a:t>🚀</a:t>
            </a:r>
            <a:endParaRPr lang="en-US" sz="8800" err="1">
              <a:latin typeface="Pretendard Medium"/>
              <a:ea typeface="Pretendard Medium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9E6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307BC1-3146-6F72-E0BB-FD9C4B51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A3FAA3D-402D-7566-A5C4-1F70D1B2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231900"/>
            <a:ext cx="22860000" cy="8509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C97DEC0-5FC2-9626-CBA0-138D7B9B3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446000"/>
            <a:ext cx="22860000" cy="38100"/>
          </a:xfrm>
          <a:prstGeom prst="rect">
            <a:avLst/>
          </a:prstGeom>
        </p:spPr>
      </p:pic>
      <p:sp>
        <p:nvSpPr>
          <p:cNvPr id="8" name="TextBox 8">
            <a:extLst>
              <a:ext uri="{FF2B5EF4-FFF2-40B4-BE49-F238E27FC236}">
                <a16:creationId xmlns:a16="http://schemas.microsoft.com/office/drawing/2014/main" id="{3CA6598B-BA22-D7E3-4BC2-D9BEDD97D66F}"/>
              </a:ext>
            </a:extLst>
          </p:cNvPr>
          <p:cNvSpPr txBox="1"/>
          <p:nvPr/>
        </p:nvSpPr>
        <p:spPr>
          <a:xfrm>
            <a:off x="23672800" y="12712700"/>
            <a:ext cx="5588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35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850DD0-F799-A5AE-B30F-7C0CD47E0C13}"/>
              </a:ext>
            </a:extLst>
          </p:cNvPr>
          <p:cNvSpPr txBox="1"/>
          <p:nvPr/>
        </p:nvSpPr>
        <p:spPr>
          <a:xfrm>
            <a:off x="756551" y="1659109"/>
            <a:ext cx="9344525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8800" b="1">
                <a:latin typeface="Pretendard Medium"/>
                <a:ea typeface="Pretendard Medium"/>
                <a:cs typeface="Calibri"/>
              </a:rPr>
              <a:t>부록</a:t>
            </a:r>
            <a:endParaRPr lang="en-US" sz="8800" b="1">
              <a:latin typeface="Pretendard Medium"/>
              <a:ea typeface="Pretendard Medium"/>
              <a:cs typeface="Calibri"/>
            </a:endParaRPr>
          </a:p>
        </p:txBody>
      </p:sp>
      <p:pic>
        <p:nvPicPr>
          <p:cNvPr id="10" name="그림 9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BCBEE11-D16C-6914-31ED-F0B20C307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22" y="4757723"/>
            <a:ext cx="22913106" cy="714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83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5600700"/>
            <a:ext cx="3175000" cy="5283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9700" y="5600700"/>
            <a:ext cx="3175000" cy="52832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0" y="5600700"/>
            <a:ext cx="3175000" cy="5181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19300" y="5600700"/>
            <a:ext cx="3175000" cy="5181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846800" y="5600700"/>
            <a:ext cx="3175000" cy="5181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5740400" y="7061200"/>
            <a:ext cx="457200" cy="254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9867900" y="7061200"/>
            <a:ext cx="457200" cy="254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3982700" y="7061200"/>
            <a:ext cx="4572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18110200" y="7061200"/>
            <a:ext cx="457200" cy="254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844800" y="7429500"/>
            <a:ext cx="2197100" cy="546100"/>
          </a:xfrm>
          <a:prstGeom prst="rect">
            <a:avLst/>
          </a:prstGeom>
        </p:spPr>
        <p:txBody>
          <a:bodyPr lIns="0" tIns="3555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99" b="1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주제 확정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908800" y="7429500"/>
            <a:ext cx="2235200" cy="546100"/>
          </a:xfrm>
          <a:prstGeom prst="rect">
            <a:avLst/>
          </a:prstGeom>
        </p:spPr>
        <p:txBody>
          <a:bodyPr lIns="0" tIns="3555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99" b="1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기획·아키텍처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010900" y="7429500"/>
            <a:ext cx="2565400" cy="546100"/>
          </a:xfrm>
          <a:prstGeom prst="rect">
            <a:avLst/>
          </a:prstGeom>
        </p:spPr>
        <p:txBody>
          <a:bodyPr lIns="0" tIns="3555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99" b="1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데이터·디자인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443200" y="7429500"/>
            <a:ext cx="1866900" cy="546100"/>
          </a:xfrm>
          <a:prstGeom prst="rect">
            <a:avLst/>
          </a:prstGeom>
        </p:spPr>
        <p:txBody>
          <a:bodyPr lIns="0" tIns="3555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99" b="1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기능 개발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329400" y="7429500"/>
            <a:ext cx="2514600" cy="546100"/>
          </a:xfrm>
          <a:prstGeom prst="rect">
            <a:avLst/>
          </a:prstGeom>
        </p:spPr>
        <p:txBody>
          <a:bodyPr lIns="0" tIns="35559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799" b="1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마무리·테스트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>
            <a:alphaModFix amt="50000"/>
          </a:blip>
          <a:stretch>
            <a:fillRect/>
          </a:stretch>
        </p:blipFill>
        <p:spPr>
          <a:xfrm>
            <a:off x="7518400" y="6184900"/>
            <a:ext cx="1117600" cy="1117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3390900" y="6184900"/>
            <a:ext cx="1117600" cy="1117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>
            <a:alphaModFix amt="50000"/>
          </a:blip>
          <a:stretch>
            <a:fillRect/>
          </a:stretch>
        </p:blipFill>
        <p:spPr>
          <a:xfrm>
            <a:off x="15748000" y="6184900"/>
            <a:ext cx="1117600" cy="1117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11633200" y="6184900"/>
            <a:ext cx="1117600" cy="11176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>
            <a:alphaModFix amt="50000"/>
          </a:blip>
          <a:stretch>
            <a:fillRect/>
          </a:stretch>
        </p:blipFill>
        <p:spPr>
          <a:xfrm>
            <a:off x="19875500" y="6184900"/>
            <a:ext cx="1117600" cy="1117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1727200" y="2057400"/>
            <a:ext cx="12103100" cy="12827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수행절차 및 방법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팀 소개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387600" y="8648700"/>
            <a:ext cx="3124200" cy="889000"/>
          </a:xfrm>
          <a:prstGeom prst="rect">
            <a:avLst/>
          </a:prstGeom>
        </p:spPr>
        <p:txBody>
          <a:bodyPr lIns="0" tIns="321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3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주제 선정</a:t>
            </a:r>
          </a:p>
          <a:p>
            <a:pPr lvl="0" algn="ctr">
              <a:lnSpc>
                <a:spcPct val="99600"/>
              </a:lnSpc>
            </a:pPr>
            <a:r>
              <a:rPr lang="en-US" sz="253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자료 조사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62200" y="11468100"/>
            <a:ext cx="3175000" cy="812800"/>
          </a:xfrm>
          <a:prstGeom prst="rect">
            <a:avLst/>
          </a:prstGeom>
        </p:spPr>
      </p:pic>
      <p:sp>
        <p:nvSpPr>
          <p:cNvPr id="27" name="TextBox 27"/>
          <p:cNvSpPr txBox="1"/>
          <p:nvPr/>
        </p:nvSpPr>
        <p:spPr>
          <a:xfrm>
            <a:off x="3187700" y="11633200"/>
            <a:ext cx="19050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66" b="0" i="0" u="none" strike="noStrike" cap="all">
                <a:solidFill>
                  <a:srgbClr val="000000">
                    <a:alpha val="80000"/>
                  </a:srgbClr>
                </a:solidFill>
                <a:latin typeface="Pretendard SemiBold"/>
                <a:ea typeface="Pretendard SemiBold"/>
                <a:cs typeface="Pretendard SemiBold"/>
              </a:rPr>
              <a:t>1/23-1/26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502400" y="8648700"/>
            <a:ext cx="3124200" cy="889000"/>
          </a:xfrm>
          <a:prstGeom prst="rect">
            <a:avLst/>
          </a:prstGeom>
        </p:spPr>
        <p:txBody>
          <a:bodyPr lIns="0" tIns="321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3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기획안 작성</a:t>
            </a:r>
          </a:p>
          <a:p>
            <a:pPr lvl="0" algn="ctr">
              <a:lnSpc>
                <a:spcPct val="99600"/>
              </a:lnSpc>
            </a:pPr>
            <a:r>
              <a:rPr lang="en-US" sz="253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UI 구상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629900" y="8648700"/>
            <a:ext cx="3124200" cy="889000"/>
          </a:xfrm>
          <a:prstGeom prst="rect">
            <a:avLst/>
          </a:prstGeom>
        </p:spPr>
        <p:txBody>
          <a:bodyPr lIns="0" tIns="321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3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데이터 수집</a:t>
            </a:r>
          </a:p>
          <a:p>
            <a:pPr lvl="0" algn="ctr">
              <a:lnSpc>
                <a:spcPct val="99600"/>
              </a:lnSpc>
            </a:pPr>
            <a:r>
              <a:rPr lang="en-US" sz="253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기술 탐색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744700" y="8648700"/>
            <a:ext cx="3124200" cy="889000"/>
          </a:xfrm>
          <a:prstGeom prst="rect">
            <a:avLst/>
          </a:prstGeom>
        </p:spPr>
        <p:txBody>
          <a:bodyPr lIns="0" tIns="321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3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프론트·백엔드</a:t>
            </a:r>
          </a:p>
          <a:p>
            <a:pPr lvl="0" algn="ctr">
              <a:lnSpc>
                <a:spcPct val="99600"/>
              </a:lnSpc>
            </a:pPr>
            <a:r>
              <a:rPr lang="en-US" sz="253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모델 학습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8935700" y="8648700"/>
            <a:ext cx="3124200" cy="1270000"/>
          </a:xfrm>
          <a:prstGeom prst="rect">
            <a:avLst/>
          </a:prstGeom>
        </p:spPr>
        <p:txBody>
          <a:bodyPr lIns="0" tIns="3217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53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기능 추가 </a:t>
            </a:r>
          </a:p>
          <a:p>
            <a:pPr lvl="0" algn="ctr">
              <a:lnSpc>
                <a:spcPct val="99600"/>
              </a:lnSpc>
            </a:pPr>
            <a:r>
              <a:rPr lang="en-US" sz="253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디버깅</a:t>
            </a:r>
          </a:p>
          <a:p>
            <a:pPr lvl="0" algn="ctr">
              <a:lnSpc>
                <a:spcPct val="99600"/>
              </a:lnSpc>
            </a:pPr>
            <a:r>
              <a:rPr lang="en-US" sz="2533" b="0" i="0" u="none" strike="noStrike">
                <a:solidFill>
                  <a:srgbClr val="000000"/>
                </a:solidFill>
                <a:latin typeface="Pretendard SemiBold"/>
                <a:ea typeface="Pretendard SemiBold"/>
                <a:cs typeface="Pretendard SemiBold"/>
              </a:rPr>
              <a:t>발표 준비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89700" y="11417300"/>
            <a:ext cx="3175000" cy="812800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7302500" y="11582400"/>
            <a:ext cx="17907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66" b="0" i="0" u="none" strike="noStrike" cap="all">
                <a:solidFill>
                  <a:srgbClr val="000000">
                    <a:alpha val="80000"/>
                  </a:srgbClr>
                </a:solidFill>
                <a:latin typeface="Pretendard SemiBold"/>
                <a:ea typeface="Pretendard SemiBold"/>
                <a:cs typeface="Pretendard SemiBold"/>
              </a:rPr>
              <a:t>1/26-1/29</a:t>
            </a: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80700" y="11417300"/>
            <a:ext cx="3175000" cy="8128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1595100" y="11595100"/>
            <a:ext cx="1790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66" b="0" i="0" u="none" strike="noStrike" cap="all">
                <a:solidFill>
                  <a:srgbClr val="000000">
                    <a:alpha val="80000"/>
                  </a:srgbClr>
                </a:solidFill>
                <a:latin typeface="Pretendard SemiBold"/>
                <a:ea typeface="Pretendard SemiBold"/>
                <a:cs typeface="Pretendard SemiBold"/>
              </a:rPr>
              <a:t>1/29-2/3</a:t>
            </a:r>
          </a:p>
        </p:txBody>
      </p:sp>
      <p:pic>
        <p:nvPicPr>
          <p:cNvPr id="36" name="Picture 3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719300" y="11417300"/>
            <a:ext cx="3175000" cy="812800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15659100" y="11595100"/>
            <a:ext cx="1790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66" b="0" i="0" u="none" strike="noStrike" cap="all">
                <a:solidFill>
                  <a:srgbClr val="000000">
                    <a:alpha val="80000"/>
                  </a:srgbClr>
                </a:solidFill>
                <a:latin typeface="Pretendard SemiBold"/>
                <a:ea typeface="Pretendard SemiBold"/>
                <a:cs typeface="Pretendard SemiBold"/>
              </a:rPr>
              <a:t>2/4-2/13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8846800" y="11417300"/>
            <a:ext cx="3175000" cy="81280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19723100" y="11595100"/>
            <a:ext cx="1790700" cy="444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4499"/>
              </a:lnSpc>
            </a:pPr>
            <a:r>
              <a:rPr lang="en-US" sz="2666" b="0" i="0" u="none" strike="noStrike" cap="all">
                <a:solidFill>
                  <a:srgbClr val="000000">
                    <a:alpha val="80000"/>
                  </a:srgbClr>
                </a:solidFill>
                <a:latin typeface="Pretendard SemiBold"/>
                <a:ea typeface="Pretendard SemiBold"/>
                <a:cs typeface="Pretendard SemiBold"/>
              </a:rPr>
              <a:t>2/19-2/25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787100" y="12712700"/>
            <a:ext cx="3429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C9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31900"/>
            <a:ext cx="22860000" cy="8509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2446000"/>
            <a:ext cx="228600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327900" y="4559300"/>
            <a:ext cx="10248900" cy="2451100"/>
          </a:xfrm>
          <a:prstGeom prst="rect">
            <a:avLst/>
          </a:prstGeom>
        </p:spPr>
        <p:txBody>
          <a:bodyPr lIns="0" tIns="262785" rIns="0" bIns="0" rtlCol="0" anchor="t"/>
          <a:lstStyle/>
          <a:p>
            <a:pPr lvl="0" algn="l">
              <a:lnSpc>
                <a:spcPct val="91299"/>
              </a:lnSpc>
            </a:pPr>
            <a:r>
              <a:rPr lang="en-US" sz="13794" b="0" i="0" u="none" strike="noStrike" spc="100">
                <a:solidFill>
                  <a:srgbClr val="FFFFFF"/>
                </a:solidFill>
                <a:latin typeface="Pretendard Bold"/>
                <a:ea typeface="Pretendard Bold"/>
                <a:cs typeface="Pretendard Bold"/>
              </a:rPr>
              <a:t>프로젝트 개요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207500" y="6858000"/>
            <a:ext cx="5537200" cy="3314700"/>
          </a:xfrm>
          <a:prstGeom prst="rect">
            <a:avLst/>
          </a:prstGeom>
        </p:spPr>
        <p:txBody>
          <a:bodyPr lIns="0" tIns="8466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6666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소개 영상</a:t>
            </a:r>
          </a:p>
          <a:p>
            <a:pPr lvl="0" algn="ctr">
              <a:lnSpc>
                <a:spcPct val="99600"/>
              </a:lnSpc>
            </a:pPr>
            <a:r>
              <a:rPr lang="en-US" sz="6666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배경 및 목표</a:t>
            </a:r>
          </a:p>
          <a:p>
            <a:pPr lvl="0" algn="ctr">
              <a:lnSpc>
                <a:spcPct val="99600"/>
              </a:lnSpc>
            </a:pPr>
            <a:r>
              <a:rPr lang="en-US" sz="6666" b="0" i="0" u="none" strike="noStrike">
                <a:solidFill>
                  <a:srgbClr val="FFFFFF"/>
                </a:solidFill>
                <a:latin typeface="Pretendard SemiBold"/>
                <a:ea typeface="Pretendard SemiBold"/>
                <a:cs typeface="Pretendard SemiBold"/>
              </a:rPr>
              <a:t>타깃 및 차별점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3787100" y="12712700"/>
            <a:ext cx="330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7200" y="2057400"/>
            <a:ext cx="12103100" cy="14224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소개영상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서비스 소개</a:t>
            </a:r>
          </a:p>
        </p:txBody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24320500" cy="13677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3787100" y="12712700"/>
            <a:ext cx="330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5200" y="4940300"/>
            <a:ext cx="6350000" cy="6502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844800" y="8356600"/>
            <a:ext cx="51435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주린이의 반복되는 실패 구조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90800" y="9436100"/>
            <a:ext cx="5638800" cy="148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666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20대 금융이해력 점수 65.8점</a:t>
            </a:r>
          </a:p>
          <a:p>
            <a:pPr lvl="0" algn="ctr">
              <a:lnSpc>
                <a:spcPct val="124499"/>
              </a:lnSpc>
            </a:pPr>
            <a:r>
              <a:rPr lang="en-US" sz="2666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개념 부족 → 뉴스 오해
감정적 판단→ 복기 부재
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5200" y="4089400"/>
            <a:ext cx="6350000" cy="3695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0" y="4940300"/>
            <a:ext cx="6350000" cy="65024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626600" y="8356600"/>
            <a:ext cx="51435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기존 투자 앱의 구조적 한계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72600" y="9436100"/>
            <a:ext cx="5638800" cy="148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666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종목 추천 중심 서비스
FOMO 유도 설계
학습·보호 장치 부족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000" y="4089400"/>
            <a:ext cx="6350000" cy="3695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98800" y="4940300"/>
            <a:ext cx="6350000" cy="65024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6395700" y="8356600"/>
            <a:ext cx="51435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투자 교육 공백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154400" y="9436100"/>
            <a:ext cx="5638800" cy="1485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666" b="0" i="0" u="none" strike="noStrike" cap="all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정보는 많지만 해석 도구 부재
판단 기준 없음
체계적인 훈련 시스템 부족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798800" y="4089400"/>
            <a:ext cx="6350000" cy="3695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727200" y="2057400"/>
            <a:ext cx="12103100" cy="12827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배경 및 목표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프로젝트 개요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6400" y="11925300"/>
            <a:ext cx="18796000" cy="13081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4127500" y="12141200"/>
            <a:ext cx="17246600" cy="800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4533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손실을 줄이고 장기 생존력을 키우는 ‘판단 교육형 AI 투자 서비스’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08500" y="11912600"/>
            <a:ext cx="1244600" cy="1244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3799800" y="12712700"/>
            <a:ext cx="3175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997700" y="4191000"/>
            <a:ext cx="10388600" cy="1155700"/>
          </a:xfrm>
          <a:prstGeom prst="rect">
            <a:avLst/>
          </a:prstGeom>
        </p:spPr>
        <p:txBody>
          <a:bodyPr lIns="0" tIns="74477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5864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핵심 타깃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035800" y="5283200"/>
            <a:ext cx="10261600" cy="2311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49400"/>
              </a:lnSpc>
            </a:pPr>
            <a:r>
              <a:rPr lang="en-US" sz="3599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투자 경험 0~1년 차 주식 초보자</a:t>
            </a:r>
          </a:p>
          <a:p>
            <a:pPr lvl="0" algn="ctr">
              <a:lnSpc>
                <a:spcPct val="149400"/>
              </a:lnSpc>
            </a:pPr>
            <a:r>
              <a:rPr lang="en-US" sz="3599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사회초년생
체계적인 투자 학습을 원하는 주식 입문자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0700" y="8140700"/>
            <a:ext cx="4889500" cy="4165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0900" y="8140700"/>
            <a:ext cx="4889500" cy="4165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76500" y="8140700"/>
            <a:ext cx="4889500" cy="4165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6197600" y="8597900"/>
            <a:ext cx="11430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>
            <a:alphaModFix amt="70000"/>
          </a:blip>
          <a:stretch>
            <a:fillRect/>
          </a:stretch>
        </p:blipFill>
        <p:spPr>
          <a:xfrm>
            <a:off x="11620500" y="8597900"/>
            <a:ext cx="1143000" cy="1143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5918200" y="9855200"/>
            <a:ext cx="1714500" cy="6604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핵심 문제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00600" y="10642600"/>
            <a:ext cx="3937000" cy="1282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뉴스 해석이 어려움
차트만 보면 불안함
손실 원인을 모름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023600" y="9855200"/>
            <a:ext cx="2298700" cy="5969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기존 서비스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23500" y="10642600"/>
            <a:ext cx="3937000" cy="8763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종목 추천 중심
 감정 매매 방치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510000" y="9855200"/>
            <a:ext cx="2235200" cy="596900"/>
          </a:xfrm>
          <a:prstGeom prst="rect">
            <a:avLst/>
          </a:prstGeom>
        </p:spPr>
        <p:txBody>
          <a:bodyPr lIns="0" tIns="42332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333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EasyStock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646400" y="10642600"/>
            <a:ext cx="4165600" cy="9271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66" b="0" i="0" u="none" strike="noStrike">
                <a:solidFill>
                  <a:srgbClr val="262525"/>
                </a:solidFill>
                <a:latin typeface="Pretendard Light"/>
                <a:ea typeface="Pretendard Light"/>
                <a:cs typeface="Pretendard Light"/>
              </a:rPr>
              <a:t>상황별 판단 프레임 학습
모의투자 → 복기 → 성장 구조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727200" y="2057400"/>
            <a:ext cx="12103100" cy="14224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타깃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27200" y="1193800"/>
            <a:ext cx="6845300" cy="5207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 프로젝트 개요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573500" y="8102600"/>
            <a:ext cx="2133600" cy="2133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23787100" y="12712700"/>
            <a:ext cx="330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D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600" y="3835400"/>
            <a:ext cx="21907500" cy="98806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9697700" y="1244600"/>
            <a:ext cx="2959100" cy="355600"/>
          </a:xfrm>
          <a:prstGeom prst="rect">
            <a:avLst/>
          </a:prstGeom>
        </p:spPr>
        <p:txBody>
          <a:bodyPr lIns="0" tIns="25399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1999" b="0" i="0" u="none" strike="noStrike" spc="-100">
                <a:solidFill>
                  <a:srgbClr val="7B92AB"/>
                </a:solidFill>
                <a:latin typeface="Pretendard Regular"/>
                <a:ea typeface="Pretendard Regular"/>
                <a:cs typeface="Pretendard Regular"/>
              </a:rPr>
              <a:t>Presentation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700" y="6248400"/>
            <a:ext cx="3873500" cy="927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4533900" y="7708900"/>
            <a:ext cx="1117600" cy="1117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5270500"/>
            <a:ext cx="7162800" cy="33401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225800" y="6388100"/>
            <a:ext cx="3784600" cy="647700"/>
          </a:xfrm>
          <a:prstGeom prst="rect">
            <a:avLst/>
          </a:prstGeom>
        </p:spPr>
        <p:txBody>
          <a:bodyPr lIns="0" tIns="4651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61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교육 중심 투자 AI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709900" y="8534400"/>
            <a:ext cx="7162800" cy="3340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8600" y="8648700"/>
            <a:ext cx="7162800" cy="3340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854200" y="9105900"/>
            <a:ext cx="64643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주식 용어 투자 기초 개념 학습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레벨별 학습 순서와 튜토리얼 가이드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474200" y="9118600"/>
            <a:ext cx="57277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안정형 공격형 비관형 AI의 투자 조언</a:t>
            </a:r>
          </a:p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성향별 조언으로 나의 투자 성향 파악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205200" y="9118600"/>
            <a:ext cx="6248400" cy="10795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24499"/>
              </a:lnSpc>
            </a:pPr>
            <a:r>
              <a:rPr lang="en-US" sz="2933" b="0" i="0" u="none" strike="noStrike">
                <a:solidFill>
                  <a:srgbClr val="262525">
                    <a:alpha val="80000"/>
                  </a:srgbClr>
                </a:solidFill>
                <a:latin typeface="Pretendard Regular"/>
                <a:ea typeface="Pretendard Regular"/>
                <a:cs typeface="Pretendard Regular"/>
              </a:rPr>
              <a:t>뉴스 해석·차트 이해 훈련
퀘스트 기반 목표 설정으로 투자 습관 형성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27200" y="2057400"/>
            <a:ext cx="12103100" cy="1422400"/>
          </a:xfrm>
          <a:prstGeom prst="rect">
            <a:avLst/>
          </a:prstGeom>
        </p:spPr>
        <p:txBody>
          <a:bodyPr lIns="0" tIns="91438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7198" b="0" i="0" u="none" strike="noStrike">
                <a:solidFill>
                  <a:srgbClr val="262525"/>
                </a:solidFill>
                <a:latin typeface="Pretendard Bold"/>
                <a:ea typeface="Pretendard Bold"/>
                <a:cs typeface="Pretendard Bold"/>
              </a:rPr>
              <a:t>차별화 포인트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27200" y="1193800"/>
            <a:ext cx="6845300" cy="469900"/>
          </a:xfrm>
          <a:prstGeom prst="rect">
            <a:avLst/>
          </a:prstGeom>
        </p:spPr>
        <p:txBody>
          <a:bodyPr lIns="0" tIns="33866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2666" b="0" i="0" u="none" strike="noStrike">
                <a:solidFill>
                  <a:srgbClr val="7B92AB"/>
                </a:solidFill>
                <a:latin typeface="Pretendard SemiBold"/>
                <a:ea typeface="Pretendard SemiBold"/>
                <a:cs typeface="Pretendard SemiBold"/>
              </a:rPr>
              <a:t>ㅣ 직무 소개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21200" y="6108700"/>
            <a:ext cx="3873500" cy="9271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26700" y="6248400"/>
            <a:ext cx="3873500" cy="9271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17259300" y="6210300"/>
            <a:ext cx="3771900" cy="647700"/>
          </a:xfrm>
          <a:prstGeom prst="rect">
            <a:avLst/>
          </a:prstGeom>
        </p:spPr>
        <p:txBody>
          <a:bodyPr lIns="0" tIns="46513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661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금융 이해도 향상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426700" y="6388100"/>
            <a:ext cx="3873500" cy="622300"/>
          </a:xfrm>
          <a:prstGeom prst="rect">
            <a:avLst/>
          </a:prstGeom>
        </p:spPr>
        <p:txBody>
          <a:bodyPr lIns="0" tIns="4482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3529" b="0" i="0" u="none" strike="noStrike">
                <a:solidFill>
                  <a:srgbClr val="262525"/>
                </a:solidFill>
                <a:latin typeface="Pretendard SemiBold"/>
                <a:ea typeface="Pretendard SemiBold"/>
                <a:cs typeface="Pretendard SemiBold"/>
              </a:rPr>
              <a:t>세 성향 AI 관점 분석</a:t>
            </a: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56300" y="7429500"/>
            <a:ext cx="1270000" cy="12700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836400" y="7797800"/>
            <a:ext cx="939800" cy="685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23787100" y="12712700"/>
            <a:ext cx="3302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116199"/>
              </a:lnSpc>
            </a:pPr>
            <a:r>
              <a:rPr lang="en-US" sz="2879" b="0" i="0" u="none" strike="noStrike">
                <a:solidFill>
                  <a:srgbClr val="000000"/>
                </a:solidFill>
                <a:latin typeface="Pretendard Regular"/>
                <a:ea typeface="Pretendard Regular"/>
                <a:cs typeface="Pretendard Regular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A9FFF730748C4459451CD6568DD83D3" ma:contentTypeVersion="10" ma:contentTypeDescription="새 문서를 만듭니다." ma:contentTypeScope="" ma:versionID="ae7e949ccc61c296d9b7617500f24ea7">
  <xsd:schema xmlns:xsd="http://www.w3.org/2001/XMLSchema" xmlns:xs="http://www.w3.org/2001/XMLSchema" xmlns:p="http://schemas.microsoft.com/office/2006/metadata/properties" xmlns:ns2="a0f3df95-d4f8-4aa4-8452-4ec4ff3ae338" targetNamespace="http://schemas.microsoft.com/office/2006/metadata/properties" ma:root="true" ma:fieldsID="8471da5dcddc9051018509a20a7ef828" ns2:_="">
    <xsd:import namespace="a0f3df95-d4f8-4aa4-8452-4ec4ff3ae3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f3df95-d4f8-4aa4-8452-4ec4ff3ae3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이미지 태그" ma:readOnly="false" ma:fieldId="{5cf76f15-5ced-4ddc-b409-7134ff3c332f}" ma:taxonomyMulti="true" ma:sspId="fe3e5b8a-98b1-4535-82b3-9fdfa4c55e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0f3df95-d4f8-4aa4-8452-4ec4ff3ae33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3C9C8B8-A07B-44F5-A8FF-B22B90FBAF63}">
  <ds:schemaRefs>
    <ds:schemaRef ds:uri="a0f3df95-d4f8-4aa4-8452-4ec4ff3ae33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F927FC9-3B3E-470B-8724-57B7B0C9E0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943E4A-3078-40A3-A982-F54A2C892DF6}">
  <ds:schemaRefs>
    <ds:schemaRef ds:uri="a0f3df95-d4f8-4aa4-8452-4ec4ff3ae338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36</Slides>
  <Notes>34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created xsi:type="dcterms:W3CDTF">2006-08-16T00:00:00Z</dcterms:created>
  <dcterms:modified xsi:type="dcterms:W3CDTF">2026-02-26T02:29:55Z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0x0101006A9FFF730748C4459451CD6568DD83D3</vt:lpwstr>
  </property>
  <property fmtid="{D5CDD505-2E9C-101B-9397-08002B2CF9AE}" pid="3" name="MediaServiceImageTags">
    <vt:lpwstr/>
  </property>
</Properties>
</file>